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6"/>
  </p:notesMasterIdLst>
  <p:handoutMasterIdLst>
    <p:handoutMasterId r:id="rId27"/>
  </p:handoutMasterIdLst>
  <p:sldIdLst>
    <p:sldId id="277" r:id="rId5"/>
    <p:sldId id="275" r:id="rId6"/>
    <p:sldId id="642" r:id="rId7"/>
    <p:sldId id="604" r:id="rId8"/>
    <p:sldId id="616" r:id="rId9"/>
    <p:sldId id="5309" r:id="rId10"/>
    <p:sldId id="10102" r:id="rId11"/>
    <p:sldId id="274" r:id="rId12"/>
    <p:sldId id="629" r:id="rId13"/>
    <p:sldId id="631" r:id="rId14"/>
    <p:sldId id="648" r:id="rId15"/>
    <p:sldId id="658" r:id="rId16"/>
    <p:sldId id="652" r:id="rId17"/>
    <p:sldId id="271" r:id="rId18"/>
    <p:sldId id="262" r:id="rId19"/>
    <p:sldId id="263" r:id="rId20"/>
    <p:sldId id="267" r:id="rId21"/>
    <p:sldId id="266" r:id="rId22"/>
    <p:sldId id="10099" r:id="rId23"/>
    <p:sldId id="5373" r:id="rId24"/>
    <p:sldId id="5311" r:id="rId25"/>
  </p:sldIdLst>
  <p:sldSz cx="12192000" cy="6858000"/>
  <p:notesSz cx="6858000" cy="9144000"/>
  <p:embeddedFontLst>
    <p:embeddedFont>
      <p:font typeface="Microsoft Sans Serif" panose="020B0604020202020204" pitchFamily="34" charset="0"/>
      <p:regular r:id="rId28"/>
    </p:embeddedFont>
    <p:embeddedFont>
      <p:font typeface="Poppins" panose="00000500000000000000" pitchFamily="2" charset="0"/>
      <p:regular r:id="rId29"/>
      <p:bold r:id="rId30"/>
      <p:italic r:id="rId31"/>
      <p:boldItalic r:id="rId32"/>
    </p:embeddedFont>
    <p:embeddedFont>
      <p:font typeface="Poppins ExtraLight" panose="00000300000000000000" pitchFamily="2" charset="0"/>
      <p:regular r:id="rId33"/>
      <p:italic r:id="rId34"/>
    </p:embeddedFont>
    <p:embeddedFont>
      <p:font typeface="Poppins SemiBold" panose="00000700000000000000" pitchFamily="2" charset="0"/>
      <p:regular r:id="rId35"/>
      <p:bold r:id="rId36"/>
      <p:italic r:id="rId37"/>
      <p:boldItalic r:id="rId38"/>
    </p:embeddedFont>
    <p:embeddedFont>
      <p:font typeface="Verdana" panose="020B0604030504040204" pitchFamily="34" charset="0"/>
      <p:regular r:id="rId39"/>
      <p:bold r:id="rId40"/>
      <p:italic r:id="rId41"/>
      <p:boldItalic r:id="rId42"/>
    </p:embeddedFont>
    <p:embeddedFont>
      <p:font typeface="Webdings" panose="05030102010509060703" pitchFamily="18" charset="2"/>
      <p:regular r:id="rId43"/>
    </p:embeddedFont>
  </p:embeddedFontLst>
  <p:defaultTextStyle>
    <a:defPPr>
      <a:defRPr lang="nl-N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94"/>
    <p:restoredTop sz="95552"/>
  </p:normalViewPr>
  <p:slideViewPr>
    <p:cSldViewPr snapToGrid="0">
      <p:cViewPr varScale="1">
        <p:scale>
          <a:sx n="80" d="100"/>
          <a:sy n="80" d="100"/>
        </p:scale>
        <p:origin x="48" y="58"/>
      </p:cViewPr>
      <p:guideLst/>
    </p:cSldViewPr>
  </p:slideViewPr>
  <p:notesTextViewPr>
    <p:cViewPr>
      <p:scale>
        <a:sx n="1" d="1"/>
        <a:sy n="1" d="1"/>
      </p:scale>
      <p:origin x="0" y="0"/>
    </p:cViewPr>
  </p:notesTextViewPr>
  <p:notesViewPr>
    <p:cSldViewPr snapToGrid="0">
      <p:cViewPr varScale="1">
        <p:scale>
          <a:sx n="141" d="100"/>
          <a:sy n="141" d="100"/>
        </p:scale>
        <p:origin x="476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font" Target="fonts/font12.fntdata"/><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1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833155A-F183-908E-5B93-F083485753F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83F14157-B21E-06E7-7706-9A77A33D0F4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6613FC54-EC52-2B44-BB27-D505E2EF14CD}" type="datetimeFigureOut">
              <a:rPr lang="en-GB"/>
              <a:pPr>
                <a:defRPr/>
              </a:pPr>
              <a:t>28/04/2024</a:t>
            </a:fld>
            <a:endParaRPr lang="en-GB"/>
          </a:p>
        </p:txBody>
      </p:sp>
      <p:sp>
        <p:nvSpPr>
          <p:cNvPr id="4" name="Footer Placeholder 3">
            <a:extLst>
              <a:ext uri="{FF2B5EF4-FFF2-40B4-BE49-F238E27FC236}">
                <a16:creationId xmlns:a16="http://schemas.microsoft.com/office/drawing/2014/main" id="{D5AD08D9-FD38-23B9-6314-3C1AEBF6F15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a:extLst>
              <a:ext uri="{FF2B5EF4-FFF2-40B4-BE49-F238E27FC236}">
                <a16:creationId xmlns:a16="http://schemas.microsoft.com/office/drawing/2014/main" id="{89B57F3F-6F66-1EF5-4FF3-0C813F472D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646458A2-C8E5-3A41-84EE-B00635CFBEFA}" type="slidenum">
              <a:rPr lang="en-GB"/>
              <a:pPr>
                <a:defRPr/>
              </a:pPr>
              <a:t>‹N°›</a:t>
            </a:fld>
            <a:endParaRPr lang="en-GB"/>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5C49E62F-E87B-00AA-6C38-38BB95667BA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b="0" i="0">
                <a:latin typeface="Poppins" pitchFamily="2" charset="77"/>
              </a:defRPr>
            </a:lvl1pPr>
          </a:lstStyle>
          <a:p>
            <a:pPr>
              <a:defRPr/>
            </a:pPr>
            <a:endParaRPr lang="nl-NL"/>
          </a:p>
        </p:txBody>
      </p:sp>
      <p:sp>
        <p:nvSpPr>
          <p:cNvPr id="3" name="Tijdelijke aanduiding voor datum 2">
            <a:extLst>
              <a:ext uri="{FF2B5EF4-FFF2-40B4-BE49-F238E27FC236}">
                <a16:creationId xmlns:a16="http://schemas.microsoft.com/office/drawing/2014/main" id="{BCB709E2-8181-9DFC-4EB1-376F02C0E6F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b="0" i="0">
                <a:latin typeface="Poppins" pitchFamily="2" charset="77"/>
              </a:defRPr>
            </a:lvl1pPr>
          </a:lstStyle>
          <a:p>
            <a:pPr>
              <a:defRPr/>
            </a:pPr>
            <a:fld id="{3B836EE1-A6E5-C142-92FE-27B574A30962}" type="datetimeFigureOut">
              <a:rPr lang="nl-NL"/>
              <a:pPr>
                <a:defRPr/>
              </a:pPr>
              <a:t>28-4-2024</a:t>
            </a:fld>
            <a:endParaRPr lang="nl-NL" dirty="0"/>
          </a:p>
        </p:txBody>
      </p:sp>
      <p:sp>
        <p:nvSpPr>
          <p:cNvPr id="4" name="Tijdelijke aanduiding voor dia-afbeelding 3">
            <a:extLst>
              <a:ext uri="{FF2B5EF4-FFF2-40B4-BE49-F238E27FC236}">
                <a16:creationId xmlns:a16="http://schemas.microsoft.com/office/drawing/2014/main" id="{23ACC768-D0A0-6C37-E031-241862AD99A5}"/>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nl-NL" noProof="0" dirty="0"/>
          </a:p>
        </p:txBody>
      </p:sp>
      <p:sp>
        <p:nvSpPr>
          <p:cNvPr id="5" name="Tijdelijke aanduiding voor notities 4">
            <a:extLst>
              <a:ext uri="{FF2B5EF4-FFF2-40B4-BE49-F238E27FC236}">
                <a16:creationId xmlns:a16="http://schemas.microsoft.com/office/drawing/2014/main" id="{7B0FAAD4-F495-2EB3-C4D5-429DDDBE8C30}"/>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p:txBody>
      </p:sp>
      <p:sp>
        <p:nvSpPr>
          <p:cNvPr id="6" name="Tijdelijke aanduiding voor voettekst 5">
            <a:extLst>
              <a:ext uri="{FF2B5EF4-FFF2-40B4-BE49-F238E27FC236}">
                <a16:creationId xmlns:a16="http://schemas.microsoft.com/office/drawing/2014/main" id="{59DD8AAB-A152-8707-D9E6-90E9819F018C}"/>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b="0" i="0">
                <a:latin typeface="Poppins" pitchFamily="2" charset="77"/>
              </a:defRPr>
            </a:lvl1pPr>
          </a:lstStyle>
          <a:p>
            <a:pPr>
              <a:defRPr/>
            </a:pPr>
            <a:endParaRPr lang="nl-NL"/>
          </a:p>
        </p:txBody>
      </p:sp>
      <p:sp>
        <p:nvSpPr>
          <p:cNvPr id="7" name="Tijdelijke aanduiding voor dianummer 6">
            <a:extLst>
              <a:ext uri="{FF2B5EF4-FFF2-40B4-BE49-F238E27FC236}">
                <a16:creationId xmlns:a16="http://schemas.microsoft.com/office/drawing/2014/main" id="{9E399690-3858-E4F7-FF3B-D0C89E5B37F4}"/>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b="0" i="0">
                <a:latin typeface="Poppins" pitchFamily="2" charset="77"/>
              </a:defRPr>
            </a:lvl1pPr>
          </a:lstStyle>
          <a:p>
            <a:pPr>
              <a:defRPr/>
            </a:pPr>
            <a:fld id="{B8C30424-9D57-B24D-AC9F-962DD575227D}" type="slidenum">
              <a:rPr lang="nl-NL"/>
              <a:pPr>
                <a:defRPr/>
              </a:pPr>
              <a:t>‹N°›</a:t>
            </a:fld>
            <a:endParaRPr lang="nl-NL"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Poppins" pitchFamily="2" charset="77"/>
        <a:ea typeface="+mn-ea"/>
        <a:cs typeface="+mn-cs"/>
      </a:defRPr>
    </a:lvl1pPr>
    <a:lvl2pPr marL="457200" algn="l" rtl="0" eaLnBrk="0" fontAlgn="base" hangingPunct="0">
      <a:spcBef>
        <a:spcPct val="30000"/>
      </a:spcBef>
      <a:spcAft>
        <a:spcPct val="0"/>
      </a:spcAft>
      <a:defRPr sz="1200" kern="1200">
        <a:solidFill>
          <a:schemeClr val="tx1"/>
        </a:solidFill>
        <a:latin typeface="Poppins" pitchFamily="2" charset="77"/>
        <a:ea typeface="+mn-ea"/>
        <a:cs typeface="+mn-cs"/>
      </a:defRPr>
    </a:lvl2pPr>
    <a:lvl3pPr marL="914400" algn="l" rtl="0" eaLnBrk="0" fontAlgn="base" hangingPunct="0">
      <a:spcBef>
        <a:spcPct val="30000"/>
      </a:spcBef>
      <a:spcAft>
        <a:spcPct val="0"/>
      </a:spcAft>
      <a:defRPr sz="1200" kern="1200">
        <a:solidFill>
          <a:schemeClr val="tx1"/>
        </a:solidFill>
        <a:latin typeface="Poppins" pitchFamily="2" charset="77"/>
        <a:ea typeface="+mn-ea"/>
        <a:cs typeface="+mn-cs"/>
      </a:defRPr>
    </a:lvl3pPr>
    <a:lvl4pPr marL="1371600" algn="l" rtl="0" eaLnBrk="0" fontAlgn="base" hangingPunct="0">
      <a:spcBef>
        <a:spcPct val="30000"/>
      </a:spcBef>
      <a:spcAft>
        <a:spcPct val="0"/>
      </a:spcAft>
      <a:defRPr sz="1200" kern="1200">
        <a:solidFill>
          <a:schemeClr val="tx1"/>
        </a:solidFill>
        <a:latin typeface="Poppins" pitchFamily="2" charset="77"/>
        <a:ea typeface="+mn-ea"/>
        <a:cs typeface="+mn-cs"/>
      </a:defRPr>
    </a:lvl4pPr>
    <a:lvl5pPr marL="1828800" algn="l" rtl="0" eaLnBrk="0" fontAlgn="base" hangingPunct="0">
      <a:spcBef>
        <a:spcPct val="30000"/>
      </a:spcBef>
      <a:spcAft>
        <a:spcPct val="0"/>
      </a:spcAft>
      <a:defRPr sz="1200" kern="1200">
        <a:solidFill>
          <a:schemeClr val="tx1"/>
        </a:solidFill>
        <a:latin typeface="Poppins"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65138" y="422275"/>
            <a:ext cx="5949950" cy="3348038"/>
          </a:xfrm>
        </p:spPr>
      </p:sp>
      <p:sp>
        <p:nvSpPr>
          <p:cNvPr id="3" name="Notizenplatzhalter 2"/>
          <p:cNvSpPr>
            <a:spLocks noGrp="1"/>
          </p:cNvSpPr>
          <p:nvPr>
            <p:ph type="body" idx="1"/>
          </p:nvPr>
        </p:nvSpPr>
        <p:spPr/>
        <p:txBody>
          <a:bodyPr/>
          <a:lstStyle/>
          <a:p>
            <a:r>
              <a:rPr lang="de-DE" dirty="0"/>
              <a:t>+ Umsetzung durch Rückbau und Recyclingunternehmen</a:t>
            </a:r>
          </a:p>
        </p:txBody>
      </p:sp>
      <p:sp>
        <p:nvSpPr>
          <p:cNvPr id="4" name="Foliennummernplatzhalter 3"/>
          <p:cNvSpPr>
            <a:spLocks noGrp="1"/>
          </p:cNvSpPr>
          <p:nvPr>
            <p:ph type="sldNum" sz="quarter" idx="10"/>
          </p:nvPr>
        </p:nvSpPr>
        <p:spPr/>
        <p:txBody>
          <a:bodyPr/>
          <a:lstStyle/>
          <a:p>
            <a:fld id="{C14CEB38-DA38-4F43-AFB8-94FE45CA5866}" type="slidenum">
              <a:rPr lang="de-DE" smtClean="0"/>
              <a:pPr/>
              <a:t>19</a:t>
            </a:fld>
            <a:endParaRPr lang="de-DE" dirty="0"/>
          </a:p>
        </p:txBody>
      </p:sp>
    </p:spTree>
    <p:extLst>
      <p:ext uri="{BB962C8B-B14F-4D97-AF65-F5344CB8AC3E}">
        <p14:creationId xmlns:p14="http://schemas.microsoft.com/office/powerpoint/2010/main" val="2099751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2465" name="Shape 198">
            <a:extLst>
              <a:ext uri="{FF2B5EF4-FFF2-40B4-BE49-F238E27FC236}">
                <a16:creationId xmlns:a16="http://schemas.microsoft.com/office/drawing/2014/main" id="{6B9ACEAF-DE87-6B83-32A3-A85A3284B61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eaLnBrk="1" hangingPunct="1">
              <a:spcBef>
                <a:spcPct val="0"/>
              </a:spcBef>
            </a:pPr>
            <a:endParaRPr lang="nl-BE" altLang="nl-BE"/>
          </a:p>
        </p:txBody>
      </p:sp>
      <p:sp>
        <p:nvSpPr>
          <p:cNvPr id="62466" name="Shape 199">
            <a:extLst>
              <a:ext uri="{FF2B5EF4-FFF2-40B4-BE49-F238E27FC236}">
                <a16:creationId xmlns:a16="http://schemas.microsoft.com/office/drawing/2014/main" id="{A424CBD5-C134-EAC9-AED5-D39010F01874}"/>
              </a:ext>
            </a:extLst>
          </p:cNvPr>
          <p:cNvSpPr>
            <a:spLocks noGrp="1" noRot="1" noChangeAspect="1" noTextEdit="1"/>
          </p:cNvSpPr>
          <p:nvPr>
            <p:ph type="sldImg" idx="2"/>
          </p:nvPr>
        </p:nvSpPr>
        <p:spPr bwMode="auto">
          <a:custGeom>
            <a:avLst/>
            <a:gdLst>
              <a:gd name="T0" fmla="*/ 0 w 120000"/>
              <a:gd name="T1" fmla="*/ 0 h 120000"/>
              <a:gd name="T2" fmla="*/ 5486400 w 120000"/>
              <a:gd name="T3" fmla="*/ 0 h 120000"/>
              <a:gd name="T4" fmla="*/ 5486400 w 120000"/>
              <a:gd name="T5" fmla="*/ 3086100 h 120000"/>
              <a:gd name="T6" fmla="*/ 0 w 120000"/>
              <a:gd name="T7" fmla="*/ 30861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Titeldia">
    <p:spTree>
      <p:nvGrpSpPr>
        <p:cNvPr id="1" name=""/>
        <p:cNvGrpSpPr/>
        <p:nvPr/>
      </p:nvGrpSpPr>
      <p:grpSpPr>
        <a:xfrm>
          <a:off x="0" y="0"/>
          <a:ext cx="0" cy="0"/>
          <a:chOff x="0" y="0"/>
          <a:chExt cx="0" cy="0"/>
        </a:xfrm>
      </p:grpSpPr>
      <p:pic>
        <p:nvPicPr>
          <p:cNvPr id="4" name="Afbeelding 1">
            <a:extLst>
              <a:ext uri="{FF2B5EF4-FFF2-40B4-BE49-F238E27FC236}">
                <a16:creationId xmlns:a16="http://schemas.microsoft.com/office/drawing/2014/main" id="{9F999217-8A63-4861-92C5-3CA77B8CB21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618163" y="644525"/>
            <a:ext cx="5229225" cy="798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2">
            <a:extLst>
              <a:ext uri="{FF2B5EF4-FFF2-40B4-BE49-F238E27FC236}">
                <a16:creationId xmlns:a16="http://schemas.microsoft.com/office/drawing/2014/main" id="{F4E03F8F-0D75-A484-44B2-4DCEECDE810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20725" y="6024563"/>
            <a:ext cx="604838"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3">
            <a:extLst>
              <a:ext uri="{FF2B5EF4-FFF2-40B4-BE49-F238E27FC236}">
                <a16:creationId xmlns:a16="http://schemas.microsoft.com/office/drawing/2014/main" id="{4DFEC020-A64A-8E83-7D06-1037E79F254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91375" y="-2516188"/>
            <a:ext cx="8324850" cy="8324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4">
            <a:extLst>
              <a:ext uri="{FF2B5EF4-FFF2-40B4-BE49-F238E27FC236}">
                <a16:creationId xmlns:a16="http://schemas.microsoft.com/office/drawing/2014/main" id="{064D3777-CF3B-022C-43AB-8693C6DF6EB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102100" y="6538913"/>
            <a:ext cx="1993900"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720001" y="2119963"/>
            <a:ext cx="5376000" cy="1626671"/>
          </a:xfrm>
          <a:prstGeom prst="rect">
            <a:avLst/>
          </a:prstGeom>
        </p:spPr>
        <p:txBody>
          <a:bodyPr>
            <a:normAutofit/>
          </a:bodyPr>
          <a:lstStyle>
            <a:lvl1pPr algn="l">
              <a:defRPr sz="4400"/>
            </a:lvl1pPr>
          </a:lstStyle>
          <a:p>
            <a:r>
              <a:rPr lang="nl-NL"/>
              <a:t>Klik om stijl te bewerken</a:t>
            </a:r>
            <a:endParaRPr lang="nl-NL" dirty="0"/>
          </a:p>
        </p:txBody>
      </p:sp>
      <p:sp>
        <p:nvSpPr>
          <p:cNvPr id="3" name="Ondertitel 2"/>
          <p:cNvSpPr>
            <a:spLocks noGrp="1"/>
          </p:cNvSpPr>
          <p:nvPr>
            <p:ph type="subTitle" idx="1"/>
          </p:nvPr>
        </p:nvSpPr>
        <p:spPr>
          <a:xfrm>
            <a:off x="720000" y="3919672"/>
            <a:ext cx="5376000" cy="1200968"/>
          </a:xfrm>
          <a:prstGeom prst="rect">
            <a:avLst/>
          </a:prstGeo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8" name="Tijdelijke aanduiding voor voettekst 13">
            <a:extLst>
              <a:ext uri="{FF2B5EF4-FFF2-40B4-BE49-F238E27FC236}">
                <a16:creationId xmlns:a16="http://schemas.microsoft.com/office/drawing/2014/main" id="{93060CF7-F8AE-9419-51BD-1A07C52E8259}"/>
              </a:ext>
            </a:extLst>
          </p:cNvPr>
          <p:cNvSpPr>
            <a:spLocks noGrp="1"/>
          </p:cNvSpPr>
          <p:nvPr>
            <p:ph type="ftr" sz="quarter" idx="10"/>
          </p:nvPr>
        </p:nvSpPr>
        <p:spPr/>
        <p:txBody>
          <a:bodyPr/>
          <a:lstStyle>
            <a:lvl1pPr algn="r">
              <a:defRPr/>
            </a:lvl1pPr>
          </a:lstStyle>
          <a:p>
            <a:pPr>
              <a:defRPr/>
            </a:pPr>
            <a:r>
              <a:rPr lang="nl-NL"/>
              <a:t>madaster.</a:t>
            </a:r>
          </a:p>
        </p:txBody>
      </p:sp>
      <p:sp>
        <p:nvSpPr>
          <p:cNvPr id="9" name="Tijdelijke aanduiding voor dianummer 14">
            <a:extLst>
              <a:ext uri="{FF2B5EF4-FFF2-40B4-BE49-F238E27FC236}">
                <a16:creationId xmlns:a16="http://schemas.microsoft.com/office/drawing/2014/main" id="{43241C73-4BFF-7076-554F-79B454B9F713}"/>
              </a:ext>
            </a:extLst>
          </p:cNvPr>
          <p:cNvSpPr>
            <a:spLocks noGrp="1"/>
          </p:cNvSpPr>
          <p:nvPr>
            <p:ph type="sldNum" sz="quarter" idx="11"/>
          </p:nvPr>
        </p:nvSpPr>
        <p:spPr/>
        <p:txBody>
          <a:bodyPr/>
          <a:lstStyle>
            <a:lvl1pPr algn="r">
              <a:defRPr/>
            </a:lvl1pPr>
          </a:lstStyle>
          <a:p>
            <a:pPr>
              <a:defRPr/>
            </a:pPr>
            <a:fld id="{A999C907-0F65-0740-B75D-F846235AA34A}" type="slidenum">
              <a:rPr lang="nl-NL"/>
              <a:pPr>
                <a:defRPr/>
              </a:pPr>
              <a:t>‹N°›</a:t>
            </a:fld>
            <a:endParaRPr lang="nl-NL" dirty="0"/>
          </a:p>
        </p:txBody>
      </p:sp>
    </p:spTree>
    <p:extLst>
      <p:ext uri="{BB962C8B-B14F-4D97-AF65-F5344CB8AC3E}">
        <p14:creationId xmlns:p14="http://schemas.microsoft.com/office/powerpoint/2010/main" val="1957145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eldia">
    <p:spTree>
      <p:nvGrpSpPr>
        <p:cNvPr id="1" name=""/>
        <p:cNvGrpSpPr/>
        <p:nvPr/>
      </p:nvGrpSpPr>
      <p:grpSpPr>
        <a:xfrm>
          <a:off x="0" y="0"/>
          <a:ext cx="0" cy="0"/>
          <a:chOff x="0" y="0"/>
          <a:chExt cx="0" cy="0"/>
        </a:xfrm>
      </p:grpSpPr>
      <p:pic>
        <p:nvPicPr>
          <p:cNvPr id="2" name="Afbeelding 3">
            <a:extLst>
              <a:ext uri="{FF2B5EF4-FFF2-40B4-BE49-F238E27FC236}">
                <a16:creationId xmlns:a16="http://schemas.microsoft.com/office/drawing/2014/main" id="{4D9FA11C-786B-750D-764A-C331D179191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031999" y="-2363787"/>
            <a:ext cx="8128001" cy="121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hoek 2">
            <a:extLst>
              <a:ext uri="{FF2B5EF4-FFF2-40B4-BE49-F238E27FC236}">
                <a16:creationId xmlns:a16="http://schemas.microsoft.com/office/drawing/2014/main" id="{B57C67E4-030F-4925-E0B7-A333A7CB2A1F}"/>
              </a:ext>
            </a:extLst>
          </p:cNvPr>
          <p:cNvSpPr/>
          <p:nvPr userDrawn="1"/>
        </p:nvSpPr>
        <p:spPr>
          <a:xfrm>
            <a:off x="0" y="0"/>
            <a:ext cx="12192000" cy="6858000"/>
          </a:xfrm>
          <a:prstGeom prst="rect">
            <a:avLst/>
          </a:prstGeom>
          <a:solidFill>
            <a:srgbClr val="23505A">
              <a:alpha val="302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dirty="0">
              <a:latin typeface="Poppins" pitchFamily="2" charset="77"/>
            </a:endParaRPr>
          </a:p>
        </p:txBody>
      </p:sp>
      <p:pic>
        <p:nvPicPr>
          <p:cNvPr id="4" name="Afbeelding 5">
            <a:extLst>
              <a:ext uri="{FF2B5EF4-FFF2-40B4-BE49-F238E27FC236}">
                <a16:creationId xmlns:a16="http://schemas.microsoft.com/office/drawing/2014/main" id="{A89540B3-EBE4-CBB0-2E4E-7AE7C21617F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13113" y="-3867150"/>
            <a:ext cx="9705975" cy="970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6">
            <a:extLst>
              <a:ext uri="{FF2B5EF4-FFF2-40B4-BE49-F238E27FC236}">
                <a16:creationId xmlns:a16="http://schemas.microsoft.com/office/drawing/2014/main" id="{2FAD27FE-C9EB-F77F-F33D-2C599EA1358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102100" y="6538913"/>
            <a:ext cx="1993900"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7">
            <a:extLst>
              <a:ext uri="{FF2B5EF4-FFF2-40B4-BE49-F238E27FC236}">
                <a16:creationId xmlns:a16="http://schemas.microsoft.com/office/drawing/2014/main" id="{BBDC90F8-4415-7C38-899D-5A2E45D63DF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878263" y="4832350"/>
            <a:ext cx="60483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el 1"/>
          <p:cNvSpPr>
            <a:spLocks noGrp="1"/>
          </p:cNvSpPr>
          <p:nvPr>
            <p:ph type="ctrTitle"/>
          </p:nvPr>
        </p:nvSpPr>
        <p:spPr>
          <a:xfrm>
            <a:off x="6096001" y="2119963"/>
            <a:ext cx="5105400" cy="1626671"/>
          </a:xfrm>
          <a:prstGeom prst="rect">
            <a:avLst/>
          </a:prstGeom>
        </p:spPr>
        <p:txBody>
          <a:bodyPr>
            <a:normAutofit/>
          </a:bodyPr>
          <a:lstStyle>
            <a:lvl1pPr algn="l">
              <a:defRPr sz="5000">
                <a:solidFill>
                  <a:schemeClr val="bg1"/>
                </a:solidFill>
              </a:defRPr>
            </a:lvl1pPr>
          </a:lstStyle>
          <a:p>
            <a:r>
              <a:rPr lang="nl-NL"/>
              <a:t>Klik om stijl te bewerken</a:t>
            </a:r>
            <a:endParaRPr lang="nl-NL" dirty="0"/>
          </a:p>
        </p:txBody>
      </p:sp>
      <p:sp>
        <p:nvSpPr>
          <p:cNvPr id="7" name="Tijdelijke aanduiding voor voettekst 13">
            <a:extLst>
              <a:ext uri="{FF2B5EF4-FFF2-40B4-BE49-F238E27FC236}">
                <a16:creationId xmlns:a16="http://schemas.microsoft.com/office/drawing/2014/main" id="{067D1ED4-AACD-2486-65F3-6ECBAF630155}"/>
              </a:ext>
            </a:extLst>
          </p:cNvPr>
          <p:cNvSpPr>
            <a:spLocks noGrp="1"/>
          </p:cNvSpPr>
          <p:nvPr>
            <p:ph type="ftr" sz="quarter" idx="10"/>
          </p:nvPr>
        </p:nvSpPr>
        <p:spPr/>
        <p:txBody>
          <a:bodyPr/>
          <a:lstStyle>
            <a:lvl1pPr algn="r">
              <a:defRPr>
                <a:solidFill>
                  <a:schemeClr val="bg1"/>
                </a:solidFill>
              </a:defRPr>
            </a:lvl1pPr>
          </a:lstStyle>
          <a:p>
            <a:pPr>
              <a:defRPr/>
            </a:pPr>
            <a:r>
              <a:rPr lang="nl-NL"/>
              <a:t>madaster.</a:t>
            </a:r>
            <a:endParaRPr lang="nl-NL" dirty="0"/>
          </a:p>
        </p:txBody>
      </p:sp>
      <p:sp>
        <p:nvSpPr>
          <p:cNvPr id="8" name="Tijdelijke aanduiding voor dianummer 14">
            <a:extLst>
              <a:ext uri="{FF2B5EF4-FFF2-40B4-BE49-F238E27FC236}">
                <a16:creationId xmlns:a16="http://schemas.microsoft.com/office/drawing/2014/main" id="{50F9649E-1479-024A-0935-9E0FE099584E}"/>
              </a:ext>
            </a:extLst>
          </p:cNvPr>
          <p:cNvSpPr>
            <a:spLocks noGrp="1"/>
          </p:cNvSpPr>
          <p:nvPr>
            <p:ph type="sldNum" sz="quarter" idx="11"/>
          </p:nvPr>
        </p:nvSpPr>
        <p:spPr/>
        <p:txBody>
          <a:bodyPr/>
          <a:lstStyle>
            <a:lvl1pPr algn="r">
              <a:defRPr>
                <a:solidFill>
                  <a:schemeClr val="bg1"/>
                </a:solidFill>
              </a:defRPr>
            </a:lvl1pPr>
          </a:lstStyle>
          <a:p>
            <a:pPr>
              <a:defRPr/>
            </a:pPr>
            <a:fld id="{08AB6C08-D2D2-4A49-98C4-5EFEB79ADADA}" type="slidenum">
              <a:rPr lang="nl-NL"/>
              <a:pPr>
                <a:defRPr/>
              </a:pPr>
              <a:t>‹N°›</a:t>
            </a:fld>
            <a:endParaRPr lang="nl-NL" dirty="0"/>
          </a:p>
        </p:txBody>
      </p:sp>
    </p:spTree>
    <p:extLst>
      <p:ext uri="{BB962C8B-B14F-4D97-AF65-F5344CB8AC3E}">
        <p14:creationId xmlns:p14="http://schemas.microsoft.com/office/powerpoint/2010/main" val="2177707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eldia">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338AF711-8C65-3891-3335-91458522F7A4}"/>
              </a:ext>
            </a:extLst>
          </p:cNvPr>
          <p:cNvSpPr/>
          <p:nvPr userDrawn="1"/>
        </p:nvSpPr>
        <p:spPr>
          <a:xfrm>
            <a:off x="0" y="0"/>
            <a:ext cx="12192000" cy="6858000"/>
          </a:xfrm>
          <a:prstGeom prst="rect">
            <a:avLst/>
          </a:prstGeom>
          <a:solidFill>
            <a:srgbClr val="23505A">
              <a:alpha val="302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dirty="0">
              <a:latin typeface="Poppins" pitchFamily="2" charset="77"/>
            </a:endParaRPr>
          </a:p>
        </p:txBody>
      </p:sp>
      <p:pic>
        <p:nvPicPr>
          <p:cNvPr id="3" name="Afbeelding 4">
            <a:extLst>
              <a:ext uri="{FF2B5EF4-FFF2-40B4-BE49-F238E27FC236}">
                <a16:creationId xmlns:a16="http://schemas.microsoft.com/office/drawing/2014/main" id="{F4C9146D-2724-D13E-1720-A2AAE66524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13113" y="-3867150"/>
            <a:ext cx="9705975" cy="970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fbeelding 5">
            <a:extLst>
              <a:ext uri="{FF2B5EF4-FFF2-40B4-BE49-F238E27FC236}">
                <a16:creationId xmlns:a16="http://schemas.microsoft.com/office/drawing/2014/main" id="{1E6A2F28-834A-7F8F-B1C7-52313527764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02100" y="6538913"/>
            <a:ext cx="1993900"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6">
            <a:extLst>
              <a:ext uri="{FF2B5EF4-FFF2-40B4-BE49-F238E27FC236}">
                <a16:creationId xmlns:a16="http://schemas.microsoft.com/office/drawing/2014/main" id="{516B1839-7BEB-40BB-D2A0-F79DB01367B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878263" y="4832350"/>
            <a:ext cx="60483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jdelijke aanduiding voor inhoud 3"/>
          <p:cNvSpPr>
            <a:spLocks noGrp="1"/>
          </p:cNvSpPr>
          <p:nvPr>
            <p:ph sz="half" idx="13"/>
          </p:nvPr>
        </p:nvSpPr>
        <p:spPr>
          <a:xfrm>
            <a:off x="-1" y="-1"/>
            <a:ext cx="12191999" cy="6857999"/>
          </a:xfrm>
          <a:prstGeom prst="rect">
            <a:avLst/>
          </a:prstGeom>
        </p:spPr>
        <p:txBody>
          <a:bodyPr>
            <a:noAutofit/>
          </a:bodyPr>
          <a:lstStyle>
            <a:lvl1pPr marL="0" indent="0">
              <a:buClr>
                <a:schemeClr val="bg1"/>
              </a:buClr>
              <a:buFont typeface="Wingdings" pitchFamily="2" charset="2"/>
              <a:buNone/>
              <a:defRPr sz="1600" b="1" i="0">
                <a:solidFill>
                  <a:schemeClr val="bg1"/>
                </a:solidFill>
                <a:latin typeface="Poppins SemiBold" pitchFamily="2" charset="77"/>
                <a:cs typeface="Poppins SemiBold" pitchFamily="2" charset="77"/>
              </a:defRPr>
            </a:lvl1pPr>
            <a:lvl2pPr marL="457200" indent="0">
              <a:buClr>
                <a:schemeClr val="bg1"/>
              </a:buClr>
              <a:buFont typeface="Wingdings" pitchFamily="2" charset="2"/>
              <a:buNone/>
              <a:defRPr sz="1600">
                <a:solidFill>
                  <a:schemeClr val="bg1"/>
                </a:solidFill>
              </a:defRPr>
            </a:lvl2pPr>
            <a:lvl3pPr marL="914400" indent="0">
              <a:buClr>
                <a:schemeClr val="bg1"/>
              </a:buClr>
              <a:buFont typeface="Wingdings" pitchFamily="2" charset="2"/>
              <a:buNone/>
              <a:defRPr sz="1600">
                <a:solidFill>
                  <a:schemeClr val="bg1"/>
                </a:solidFill>
              </a:defRPr>
            </a:lvl3pPr>
            <a:lvl4pPr marL="1600200" indent="-228600">
              <a:buClr>
                <a:srgbClr val="4E8483"/>
              </a:buClr>
              <a:buFont typeface="Wingdings" pitchFamily="2" charset="2"/>
              <a:buChar char="§"/>
              <a:defRPr sz="1600"/>
            </a:lvl4pPr>
            <a:lvl5pPr marL="2057400" indent="-228600">
              <a:buClr>
                <a:srgbClr val="4E8483"/>
              </a:buClr>
              <a:buFont typeface="Wingdings" pitchFamily="2" charset="2"/>
              <a:buChar char="§"/>
              <a:defRPr sz="1600"/>
            </a:lvl5pPr>
          </a:lstStyle>
          <a:p>
            <a:pPr lvl="0"/>
            <a:r>
              <a:rPr lang="nl-NL"/>
              <a:t>Klikken om de tekststijl van het model te bewerken</a:t>
            </a:r>
          </a:p>
        </p:txBody>
      </p:sp>
      <p:sp>
        <p:nvSpPr>
          <p:cNvPr id="13" name="Titel 1"/>
          <p:cNvSpPr>
            <a:spLocks noGrp="1"/>
          </p:cNvSpPr>
          <p:nvPr>
            <p:ph type="ctrTitle"/>
          </p:nvPr>
        </p:nvSpPr>
        <p:spPr>
          <a:xfrm>
            <a:off x="6096001" y="2119963"/>
            <a:ext cx="5105400" cy="1626671"/>
          </a:xfrm>
          <a:prstGeom prst="rect">
            <a:avLst/>
          </a:prstGeom>
        </p:spPr>
        <p:txBody>
          <a:bodyPr>
            <a:normAutofit/>
          </a:bodyPr>
          <a:lstStyle>
            <a:lvl1pPr algn="l">
              <a:defRPr sz="5000">
                <a:solidFill>
                  <a:schemeClr val="bg1"/>
                </a:solidFill>
              </a:defRPr>
            </a:lvl1pPr>
          </a:lstStyle>
          <a:p>
            <a:r>
              <a:rPr lang="nl-NL"/>
              <a:t>Klik om stijl te bewerken</a:t>
            </a:r>
            <a:endParaRPr lang="nl-NL" dirty="0"/>
          </a:p>
        </p:txBody>
      </p:sp>
      <p:sp>
        <p:nvSpPr>
          <p:cNvPr id="6" name="Tijdelijke aanduiding voor voettekst 13">
            <a:extLst>
              <a:ext uri="{FF2B5EF4-FFF2-40B4-BE49-F238E27FC236}">
                <a16:creationId xmlns:a16="http://schemas.microsoft.com/office/drawing/2014/main" id="{819DCACA-539B-9BB6-C862-FA021BDCC99F}"/>
              </a:ext>
            </a:extLst>
          </p:cNvPr>
          <p:cNvSpPr>
            <a:spLocks noGrp="1"/>
          </p:cNvSpPr>
          <p:nvPr>
            <p:ph type="ftr" sz="quarter" idx="14"/>
          </p:nvPr>
        </p:nvSpPr>
        <p:spPr/>
        <p:txBody>
          <a:bodyPr/>
          <a:lstStyle>
            <a:lvl1pPr algn="r">
              <a:defRPr>
                <a:solidFill>
                  <a:schemeClr val="bg1"/>
                </a:solidFill>
              </a:defRPr>
            </a:lvl1pPr>
          </a:lstStyle>
          <a:p>
            <a:pPr>
              <a:defRPr/>
            </a:pPr>
            <a:r>
              <a:rPr lang="nl-NL"/>
              <a:t>madaster.</a:t>
            </a:r>
            <a:endParaRPr lang="nl-NL" dirty="0"/>
          </a:p>
        </p:txBody>
      </p:sp>
      <p:sp>
        <p:nvSpPr>
          <p:cNvPr id="8" name="Tijdelijke aanduiding voor dianummer 14">
            <a:extLst>
              <a:ext uri="{FF2B5EF4-FFF2-40B4-BE49-F238E27FC236}">
                <a16:creationId xmlns:a16="http://schemas.microsoft.com/office/drawing/2014/main" id="{86F3401A-3C67-191D-7830-DCE10213083B}"/>
              </a:ext>
            </a:extLst>
          </p:cNvPr>
          <p:cNvSpPr>
            <a:spLocks noGrp="1"/>
          </p:cNvSpPr>
          <p:nvPr>
            <p:ph type="sldNum" sz="quarter" idx="15"/>
          </p:nvPr>
        </p:nvSpPr>
        <p:spPr/>
        <p:txBody>
          <a:bodyPr/>
          <a:lstStyle>
            <a:lvl1pPr algn="r">
              <a:defRPr>
                <a:solidFill>
                  <a:schemeClr val="bg1"/>
                </a:solidFill>
              </a:defRPr>
            </a:lvl1pPr>
          </a:lstStyle>
          <a:p>
            <a:pPr>
              <a:defRPr/>
            </a:pPr>
            <a:fld id="{C898E760-F0B8-0040-8E8B-FC9DC58036F8}" type="slidenum">
              <a:rPr lang="nl-NL"/>
              <a:pPr>
                <a:defRPr/>
              </a:pPr>
              <a:t>‹N°›</a:t>
            </a:fld>
            <a:endParaRPr lang="nl-NL" dirty="0"/>
          </a:p>
        </p:txBody>
      </p:sp>
    </p:spTree>
    <p:extLst>
      <p:ext uri="{BB962C8B-B14F-4D97-AF65-F5344CB8AC3E}">
        <p14:creationId xmlns:p14="http://schemas.microsoft.com/office/powerpoint/2010/main" val="33695708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2" name="Afbeelding 3">
            <a:extLst>
              <a:ext uri="{FF2B5EF4-FFF2-40B4-BE49-F238E27FC236}">
                <a16:creationId xmlns:a16="http://schemas.microsoft.com/office/drawing/2014/main" id="{72F7DCBA-E885-5EF3-2E5E-16BB123EEC8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42100" y="1895475"/>
            <a:ext cx="5035550" cy="747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fbeelding 4">
            <a:extLst>
              <a:ext uri="{FF2B5EF4-FFF2-40B4-BE49-F238E27FC236}">
                <a16:creationId xmlns:a16="http://schemas.microsoft.com/office/drawing/2014/main" id="{DB28408F-A3FF-9C7F-C083-BBFADD4AB1C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91375" y="-2516188"/>
            <a:ext cx="8324850" cy="8324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fbeelding 5">
            <a:extLst>
              <a:ext uri="{FF2B5EF4-FFF2-40B4-BE49-F238E27FC236}">
                <a16:creationId xmlns:a16="http://schemas.microsoft.com/office/drawing/2014/main" id="{C6CA0E55-B89E-4115-1B3F-B2B2B845065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0725" y="6024563"/>
            <a:ext cx="604838"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6">
            <a:extLst>
              <a:ext uri="{FF2B5EF4-FFF2-40B4-BE49-F238E27FC236}">
                <a16:creationId xmlns:a16="http://schemas.microsoft.com/office/drawing/2014/main" id="{4A6697BD-63E1-DBFF-8958-B4E2C305B0E9}"/>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102100" y="6538913"/>
            <a:ext cx="1993900"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el 1"/>
          <p:cNvSpPr>
            <a:spLocks noGrp="1"/>
          </p:cNvSpPr>
          <p:nvPr>
            <p:ph type="ctrTitle"/>
          </p:nvPr>
        </p:nvSpPr>
        <p:spPr>
          <a:xfrm>
            <a:off x="720000" y="720000"/>
            <a:ext cx="5616341" cy="1626671"/>
          </a:xfrm>
          <a:prstGeom prst="rect">
            <a:avLst/>
          </a:prstGeom>
        </p:spPr>
        <p:txBody>
          <a:bodyPr>
            <a:normAutofit/>
          </a:bodyPr>
          <a:lstStyle>
            <a:lvl1pPr algn="l">
              <a:defRPr sz="5000"/>
            </a:lvl1pPr>
          </a:lstStyle>
          <a:p>
            <a:r>
              <a:rPr lang="nl-NL"/>
              <a:t>Klik om stijl te bewerken</a:t>
            </a:r>
            <a:endParaRPr lang="nl-NL" dirty="0"/>
          </a:p>
        </p:txBody>
      </p:sp>
      <p:sp>
        <p:nvSpPr>
          <p:cNvPr id="22" name="Tijdelijke aanduiding voor inhoud 3"/>
          <p:cNvSpPr>
            <a:spLocks noGrp="1"/>
          </p:cNvSpPr>
          <p:nvPr>
            <p:ph sz="half" idx="13"/>
          </p:nvPr>
        </p:nvSpPr>
        <p:spPr>
          <a:xfrm>
            <a:off x="720000" y="2675743"/>
            <a:ext cx="5614752" cy="3132413"/>
          </a:xfrm>
          <a:prstGeom prst="rect">
            <a:avLst/>
          </a:prstGeom>
        </p:spPr>
        <p:txBody>
          <a:bodyPr/>
          <a:lstStyle>
            <a:lvl1pPr marL="228600" indent="-228600">
              <a:buClr>
                <a:srgbClr val="4E8483"/>
              </a:buClr>
              <a:buFont typeface="Wingdings" pitchFamily="2" charset="2"/>
              <a:buChar char="§"/>
              <a:defRPr/>
            </a:lvl1pPr>
            <a:lvl2pPr marL="685800" indent="-228600">
              <a:buClr>
                <a:srgbClr val="4E8483"/>
              </a:buClr>
              <a:buFont typeface="Wingdings" pitchFamily="2" charset="2"/>
              <a:buChar char="§"/>
              <a:defRPr/>
            </a:lvl2pPr>
            <a:lvl3pPr marL="1143000" indent="-228600">
              <a:buClr>
                <a:srgbClr val="4E8483"/>
              </a:buClr>
              <a:buFont typeface="Wingdings" pitchFamily="2" charset="2"/>
              <a:buChar char="§"/>
              <a:defRPr/>
            </a:lvl3pPr>
            <a:lvl4pPr marL="1600200" indent="-228600">
              <a:buClr>
                <a:srgbClr val="4E8483"/>
              </a:buClr>
              <a:buFont typeface="Wingdings" pitchFamily="2" charset="2"/>
              <a:buChar char="§"/>
              <a:defRPr/>
            </a:lvl4pPr>
            <a:lvl5pPr marL="2057400" indent="-228600">
              <a:buClr>
                <a:srgbClr val="4E8483"/>
              </a:buClr>
              <a:buFont typeface="Wingdings" pitchFamily="2" charset="2"/>
              <a:buChar cha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jdelijke aanduiding voor voettekst 13">
            <a:extLst>
              <a:ext uri="{FF2B5EF4-FFF2-40B4-BE49-F238E27FC236}">
                <a16:creationId xmlns:a16="http://schemas.microsoft.com/office/drawing/2014/main" id="{DB98F166-8A5E-C819-3E14-6B2B1DC03B65}"/>
              </a:ext>
            </a:extLst>
          </p:cNvPr>
          <p:cNvSpPr>
            <a:spLocks noGrp="1"/>
          </p:cNvSpPr>
          <p:nvPr>
            <p:ph type="ftr" sz="quarter" idx="14"/>
          </p:nvPr>
        </p:nvSpPr>
        <p:spPr/>
        <p:txBody>
          <a:bodyPr/>
          <a:lstStyle>
            <a:lvl1pPr algn="r">
              <a:defRPr/>
            </a:lvl1pPr>
          </a:lstStyle>
          <a:p>
            <a:pPr>
              <a:defRPr/>
            </a:pPr>
            <a:r>
              <a:rPr lang="nl-NL"/>
              <a:t>madaster.</a:t>
            </a:r>
          </a:p>
        </p:txBody>
      </p:sp>
      <p:sp>
        <p:nvSpPr>
          <p:cNvPr id="7" name="Tijdelijke aanduiding voor dianummer 14">
            <a:extLst>
              <a:ext uri="{FF2B5EF4-FFF2-40B4-BE49-F238E27FC236}">
                <a16:creationId xmlns:a16="http://schemas.microsoft.com/office/drawing/2014/main" id="{4F88E883-06DE-DF6E-C30B-26FE0B419EF6}"/>
              </a:ext>
            </a:extLst>
          </p:cNvPr>
          <p:cNvSpPr>
            <a:spLocks noGrp="1"/>
          </p:cNvSpPr>
          <p:nvPr>
            <p:ph type="sldNum" sz="quarter" idx="15"/>
          </p:nvPr>
        </p:nvSpPr>
        <p:spPr/>
        <p:txBody>
          <a:bodyPr/>
          <a:lstStyle>
            <a:lvl1pPr algn="r">
              <a:defRPr/>
            </a:lvl1pPr>
          </a:lstStyle>
          <a:p>
            <a:pPr>
              <a:defRPr/>
            </a:pPr>
            <a:fld id="{80B66E1C-0DCC-0040-9EC3-ABF6FA77AD93}" type="slidenum">
              <a:rPr lang="nl-NL"/>
              <a:pPr>
                <a:defRPr/>
              </a:pPr>
              <a:t>‹N°›</a:t>
            </a:fld>
            <a:endParaRPr lang="nl-NL" dirty="0"/>
          </a:p>
        </p:txBody>
      </p:sp>
    </p:spTree>
    <p:extLst>
      <p:ext uri="{BB962C8B-B14F-4D97-AF65-F5344CB8AC3E}">
        <p14:creationId xmlns:p14="http://schemas.microsoft.com/office/powerpoint/2010/main" val="977123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eldia">
    <p:spTree>
      <p:nvGrpSpPr>
        <p:cNvPr id="1" name=""/>
        <p:cNvGrpSpPr/>
        <p:nvPr/>
      </p:nvGrpSpPr>
      <p:grpSpPr>
        <a:xfrm>
          <a:off x="0" y="0"/>
          <a:ext cx="0" cy="0"/>
          <a:chOff x="0" y="0"/>
          <a:chExt cx="0" cy="0"/>
        </a:xfrm>
      </p:grpSpPr>
      <p:pic>
        <p:nvPicPr>
          <p:cNvPr id="2" name="Afbeelding 3">
            <a:extLst>
              <a:ext uri="{FF2B5EF4-FFF2-40B4-BE49-F238E27FC236}">
                <a16:creationId xmlns:a16="http://schemas.microsoft.com/office/drawing/2014/main" id="{691A81F6-BCF6-5929-844E-D8D043576B0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fbeelding 4">
            <a:extLst>
              <a:ext uri="{FF2B5EF4-FFF2-40B4-BE49-F238E27FC236}">
                <a16:creationId xmlns:a16="http://schemas.microsoft.com/office/drawing/2014/main" id="{5C13478F-EA20-0E38-1223-754C41C99D4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3913" y="-2516188"/>
            <a:ext cx="8324850" cy="8324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fbeelding 5">
            <a:extLst>
              <a:ext uri="{FF2B5EF4-FFF2-40B4-BE49-F238E27FC236}">
                <a16:creationId xmlns:a16="http://schemas.microsoft.com/office/drawing/2014/main" id="{E1497C1C-BBB6-F249-C8A9-779EF1FA4E8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0725" y="6024563"/>
            <a:ext cx="604838"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6">
            <a:extLst>
              <a:ext uri="{FF2B5EF4-FFF2-40B4-BE49-F238E27FC236}">
                <a16:creationId xmlns:a16="http://schemas.microsoft.com/office/drawing/2014/main" id="{504E5274-E54B-B734-EEFC-8BAFF08E990C}"/>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102100" y="6538913"/>
            <a:ext cx="1993900"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el 1"/>
          <p:cNvSpPr>
            <a:spLocks noGrp="1"/>
          </p:cNvSpPr>
          <p:nvPr>
            <p:ph type="ctrTitle"/>
          </p:nvPr>
        </p:nvSpPr>
        <p:spPr>
          <a:xfrm>
            <a:off x="720000" y="720000"/>
            <a:ext cx="5616341" cy="1626671"/>
          </a:xfrm>
          <a:prstGeom prst="rect">
            <a:avLst/>
          </a:prstGeom>
        </p:spPr>
        <p:txBody>
          <a:bodyPr>
            <a:normAutofit/>
          </a:bodyPr>
          <a:lstStyle>
            <a:lvl1pPr algn="l">
              <a:defRPr sz="5000"/>
            </a:lvl1pPr>
          </a:lstStyle>
          <a:p>
            <a:r>
              <a:rPr lang="nl-NL"/>
              <a:t>Klik om stijl te bewerken</a:t>
            </a:r>
            <a:endParaRPr lang="nl-NL" dirty="0"/>
          </a:p>
        </p:txBody>
      </p:sp>
      <p:sp>
        <p:nvSpPr>
          <p:cNvPr id="20" name="Tijdelijke aanduiding voor inhoud 3"/>
          <p:cNvSpPr>
            <a:spLocks noGrp="1"/>
          </p:cNvSpPr>
          <p:nvPr>
            <p:ph sz="half" idx="13"/>
          </p:nvPr>
        </p:nvSpPr>
        <p:spPr>
          <a:xfrm>
            <a:off x="720000" y="2675743"/>
            <a:ext cx="5614752" cy="3132413"/>
          </a:xfrm>
          <a:prstGeom prst="rect">
            <a:avLst/>
          </a:prstGeom>
        </p:spPr>
        <p:txBody>
          <a:bodyPr/>
          <a:lstStyle>
            <a:lvl1pPr marL="228600" indent="-228600">
              <a:buClr>
                <a:srgbClr val="4E8483"/>
              </a:buClr>
              <a:buFont typeface="Wingdings" pitchFamily="2" charset="2"/>
              <a:buChar char="§"/>
              <a:defRPr/>
            </a:lvl1pPr>
            <a:lvl2pPr marL="685800" indent="-228600">
              <a:buClr>
                <a:srgbClr val="4E8483"/>
              </a:buClr>
              <a:buFont typeface="Wingdings" pitchFamily="2" charset="2"/>
              <a:buChar char="§"/>
              <a:defRPr/>
            </a:lvl2pPr>
            <a:lvl3pPr marL="1143000" indent="-228600">
              <a:buClr>
                <a:srgbClr val="4E8483"/>
              </a:buClr>
              <a:buFont typeface="Wingdings" pitchFamily="2" charset="2"/>
              <a:buChar char="§"/>
              <a:defRPr/>
            </a:lvl3pPr>
            <a:lvl4pPr marL="1600200" indent="-228600">
              <a:buClr>
                <a:srgbClr val="4E8483"/>
              </a:buClr>
              <a:buFont typeface="Wingdings" pitchFamily="2" charset="2"/>
              <a:buChar char="§"/>
              <a:defRPr/>
            </a:lvl4pPr>
            <a:lvl5pPr marL="2057400" indent="-228600">
              <a:buClr>
                <a:srgbClr val="4E8483"/>
              </a:buClr>
              <a:buFont typeface="Wingdings" pitchFamily="2" charset="2"/>
              <a:buChar cha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jdelijke aanduiding voor voettekst 13">
            <a:extLst>
              <a:ext uri="{FF2B5EF4-FFF2-40B4-BE49-F238E27FC236}">
                <a16:creationId xmlns:a16="http://schemas.microsoft.com/office/drawing/2014/main" id="{ED376E39-544D-4336-C311-1E927E95BE8A}"/>
              </a:ext>
            </a:extLst>
          </p:cNvPr>
          <p:cNvSpPr>
            <a:spLocks noGrp="1"/>
          </p:cNvSpPr>
          <p:nvPr>
            <p:ph type="ftr" sz="quarter" idx="14"/>
          </p:nvPr>
        </p:nvSpPr>
        <p:spPr/>
        <p:txBody>
          <a:bodyPr/>
          <a:lstStyle>
            <a:lvl1pPr algn="r">
              <a:defRPr/>
            </a:lvl1pPr>
          </a:lstStyle>
          <a:p>
            <a:pPr>
              <a:defRPr/>
            </a:pPr>
            <a:r>
              <a:rPr lang="nl-NL"/>
              <a:t>madaster.</a:t>
            </a:r>
          </a:p>
        </p:txBody>
      </p:sp>
      <p:sp>
        <p:nvSpPr>
          <p:cNvPr id="7" name="Tijdelijke aanduiding voor dianummer 14">
            <a:extLst>
              <a:ext uri="{FF2B5EF4-FFF2-40B4-BE49-F238E27FC236}">
                <a16:creationId xmlns:a16="http://schemas.microsoft.com/office/drawing/2014/main" id="{46C7AAFF-69CA-4F2A-9197-55B266A57D58}"/>
              </a:ext>
            </a:extLst>
          </p:cNvPr>
          <p:cNvSpPr>
            <a:spLocks noGrp="1"/>
          </p:cNvSpPr>
          <p:nvPr>
            <p:ph type="sldNum" sz="quarter" idx="15"/>
          </p:nvPr>
        </p:nvSpPr>
        <p:spPr/>
        <p:txBody>
          <a:bodyPr/>
          <a:lstStyle>
            <a:lvl1pPr algn="r">
              <a:defRPr/>
            </a:lvl1pPr>
          </a:lstStyle>
          <a:p>
            <a:pPr>
              <a:defRPr/>
            </a:pPr>
            <a:fld id="{07804C77-D6C2-144C-85A8-1DED06E8C904}" type="slidenum">
              <a:rPr lang="nl-NL"/>
              <a:pPr>
                <a:defRPr/>
              </a:pPr>
              <a:t>‹N°›</a:t>
            </a:fld>
            <a:endParaRPr lang="nl-NL" dirty="0"/>
          </a:p>
        </p:txBody>
      </p:sp>
    </p:spTree>
    <p:extLst>
      <p:ext uri="{BB962C8B-B14F-4D97-AF65-F5344CB8AC3E}">
        <p14:creationId xmlns:p14="http://schemas.microsoft.com/office/powerpoint/2010/main" val="32398532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eldia">
    <p:spTree>
      <p:nvGrpSpPr>
        <p:cNvPr id="1" name=""/>
        <p:cNvGrpSpPr/>
        <p:nvPr/>
      </p:nvGrpSpPr>
      <p:grpSpPr>
        <a:xfrm>
          <a:off x="0" y="0"/>
          <a:ext cx="0" cy="0"/>
          <a:chOff x="0" y="0"/>
          <a:chExt cx="0" cy="0"/>
        </a:xfrm>
      </p:grpSpPr>
      <p:pic>
        <p:nvPicPr>
          <p:cNvPr id="2" name="Afbeelding 3">
            <a:extLst>
              <a:ext uri="{FF2B5EF4-FFF2-40B4-BE49-F238E27FC236}">
                <a16:creationId xmlns:a16="http://schemas.microsoft.com/office/drawing/2014/main" id="{3C3700BD-FC7F-64AC-90D7-1E427AB98D2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91375" y="-2516188"/>
            <a:ext cx="8324850" cy="8324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fbeelding 4">
            <a:extLst>
              <a:ext uri="{FF2B5EF4-FFF2-40B4-BE49-F238E27FC236}">
                <a16:creationId xmlns:a16="http://schemas.microsoft.com/office/drawing/2014/main" id="{94016184-FEFA-F44E-401D-BD380044180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20725" y="6024563"/>
            <a:ext cx="604838"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hthoek 3">
            <a:extLst>
              <a:ext uri="{FF2B5EF4-FFF2-40B4-BE49-F238E27FC236}">
                <a16:creationId xmlns:a16="http://schemas.microsoft.com/office/drawing/2014/main" id="{9C403843-7AEB-717F-3E6A-45C867CA96EA}"/>
              </a:ext>
            </a:extLst>
          </p:cNvPr>
          <p:cNvSpPr/>
          <p:nvPr userDrawn="1"/>
        </p:nvSpPr>
        <p:spPr>
          <a:xfrm>
            <a:off x="6096000" y="0"/>
            <a:ext cx="6099175" cy="6858000"/>
          </a:xfrm>
          <a:prstGeom prst="rect">
            <a:avLst/>
          </a:prstGeom>
          <a:solidFill>
            <a:srgbClr val="23505A">
              <a:alpha val="302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dirty="0">
              <a:latin typeface="Poppins" pitchFamily="2" charset="77"/>
            </a:endParaRPr>
          </a:p>
        </p:txBody>
      </p:sp>
      <p:pic>
        <p:nvPicPr>
          <p:cNvPr id="5" name="Afbeelding 6">
            <a:extLst>
              <a:ext uri="{FF2B5EF4-FFF2-40B4-BE49-F238E27FC236}">
                <a16:creationId xmlns:a16="http://schemas.microsoft.com/office/drawing/2014/main" id="{F837CA7C-7899-D5AF-A034-BA17BF48E44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102100" y="6538913"/>
            <a:ext cx="1993900"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jdelijke aanduiding voor inhoud 3"/>
          <p:cNvSpPr>
            <a:spLocks noGrp="1"/>
          </p:cNvSpPr>
          <p:nvPr>
            <p:ph sz="half" idx="14"/>
          </p:nvPr>
        </p:nvSpPr>
        <p:spPr>
          <a:xfrm>
            <a:off x="6096000" y="0"/>
            <a:ext cx="6096000" cy="6858000"/>
          </a:xfrm>
          <a:prstGeom prst="rect">
            <a:avLst/>
          </a:prstGeom>
        </p:spPr>
        <p:txBody>
          <a:bodyPr/>
          <a:lstStyle>
            <a:lvl1pPr marL="0" indent="0">
              <a:buClr>
                <a:srgbClr val="4E8483"/>
              </a:buClr>
              <a:buFont typeface="Wingdings" pitchFamily="2" charset="2"/>
              <a:buNone/>
              <a:defRPr/>
            </a:lvl1pPr>
            <a:lvl2pPr marL="685800" indent="-228600">
              <a:buClr>
                <a:srgbClr val="4E8483"/>
              </a:buClr>
              <a:buFont typeface="Wingdings" pitchFamily="2" charset="2"/>
              <a:buChar char="§"/>
              <a:defRPr/>
            </a:lvl2pPr>
            <a:lvl3pPr marL="1143000" indent="-228600">
              <a:buClr>
                <a:srgbClr val="4E8483"/>
              </a:buClr>
              <a:buFont typeface="Wingdings" pitchFamily="2" charset="2"/>
              <a:buChar char="§"/>
              <a:defRPr/>
            </a:lvl3pPr>
            <a:lvl4pPr marL="1600200" indent="-228600">
              <a:buClr>
                <a:srgbClr val="4E8483"/>
              </a:buClr>
              <a:buFont typeface="Wingdings" pitchFamily="2" charset="2"/>
              <a:buChar char="§"/>
              <a:defRPr/>
            </a:lvl4pPr>
            <a:lvl5pPr marL="2057400" indent="-228600">
              <a:buClr>
                <a:srgbClr val="4E8483"/>
              </a:buClr>
              <a:buFont typeface="Wingdings" pitchFamily="2" charset="2"/>
              <a:buChar char="§"/>
              <a:defRPr/>
            </a:lvl5pPr>
          </a:lstStyle>
          <a:p>
            <a:pPr lvl="0"/>
            <a:r>
              <a:rPr lang="nl-NL"/>
              <a:t>Klikken om de tekststijl van het model te bewerken</a:t>
            </a:r>
          </a:p>
        </p:txBody>
      </p:sp>
      <p:sp>
        <p:nvSpPr>
          <p:cNvPr id="15" name="Titel 1"/>
          <p:cNvSpPr>
            <a:spLocks noGrp="1"/>
          </p:cNvSpPr>
          <p:nvPr>
            <p:ph type="ctrTitle"/>
          </p:nvPr>
        </p:nvSpPr>
        <p:spPr>
          <a:xfrm>
            <a:off x="720000" y="720000"/>
            <a:ext cx="5616341" cy="1626671"/>
          </a:xfrm>
          <a:prstGeom prst="rect">
            <a:avLst/>
          </a:prstGeom>
        </p:spPr>
        <p:txBody>
          <a:bodyPr>
            <a:normAutofit/>
          </a:bodyPr>
          <a:lstStyle>
            <a:lvl1pPr algn="l">
              <a:defRPr sz="5000"/>
            </a:lvl1pPr>
          </a:lstStyle>
          <a:p>
            <a:r>
              <a:rPr lang="nl-NL"/>
              <a:t>Klik om stijl te bewerken</a:t>
            </a:r>
            <a:endParaRPr lang="nl-NL" dirty="0"/>
          </a:p>
        </p:txBody>
      </p:sp>
      <p:sp>
        <p:nvSpPr>
          <p:cNvPr id="20" name="Tijdelijke aanduiding voor inhoud 3"/>
          <p:cNvSpPr>
            <a:spLocks noGrp="1"/>
          </p:cNvSpPr>
          <p:nvPr>
            <p:ph sz="half" idx="13"/>
          </p:nvPr>
        </p:nvSpPr>
        <p:spPr>
          <a:xfrm>
            <a:off x="720000" y="2675743"/>
            <a:ext cx="5614752" cy="3132413"/>
          </a:xfrm>
          <a:prstGeom prst="rect">
            <a:avLst/>
          </a:prstGeom>
        </p:spPr>
        <p:txBody>
          <a:bodyPr/>
          <a:lstStyle>
            <a:lvl1pPr marL="228600" indent="-228600">
              <a:buClr>
                <a:srgbClr val="4E8483"/>
              </a:buClr>
              <a:buFont typeface="Wingdings" pitchFamily="2" charset="2"/>
              <a:buChar char="§"/>
              <a:defRPr/>
            </a:lvl1pPr>
            <a:lvl2pPr marL="685800" indent="-228600">
              <a:buClr>
                <a:srgbClr val="4E8483"/>
              </a:buClr>
              <a:buFont typeface="Wingdings" pitchFamily="2" charset="2"/>
              <a:buChar char="§"/>
              <a:defRPr/>
            </a:lvl2pPr>
            <a:lvl3pPr marL="1143000" indent="-228600">
              <a:buClr>
                <a:srgbClr val="4E8483"/>
              </a:buClr>
              <a:buFont typeface="Wingdings" pitchFamily="2" charset="2"/>
              <a:buChar char="§"/>
              <a:defRPr/>
            </a:lvl3pPr>
            <a:lvl4pPr marL="1600200" indent="-228600">
              <a:buClr>
                <a:srgbClr val="4E8483"/>
              </a:buClr>
              <a:buFont typeface="Wingdings" pitchFamily="2" charset="2"/>
              <a:buChar char="§"/>
              <a:defRPr/>
            </a:lvl4pPr>
            <a:lvl5pPr marL="2057400" indent="-228600">
              <a:buClr>
                <a:srgbClr val="4E8483"/>
              </a:buClr>
              <a:buFont typeface="Wingdings" pitchFamily="2" charset="2"/>
              <a:buChar cha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voettekst 13">
            <a:extLst>
              <a:ext uri="{FF2B5EF4-FFF2-40B4-BE49-F238E27FC236}">
                <a16:creationId xmlns:a16="http://schemas.microsoft.com/office/drawing/2014/main" id="{2B3FA890-F3F2-E260-4A45-F6FAE077F31B}"/>
              </a:ext>
            </a:extLst>
          </p:cNvPr>
          <p:cNvSpPr>
            <a:spLocks noGrp="1"/>
          </p:cNvSpPr>
          <p:nvPr>
            <p:ph type="ftr" sz="quarter" idx="15"/>
          </p:nvPr>
        </p:nvSpPr>
        <p:spPr/>
        <p:txBody>
          <a:bodyPr/>
          <a:lstStyle>
            <a:lvl1pPr algn="r">
              <a:defRPr/>
            </a:lvl1pPr>
          </a:lstStyle>
          <a:p>
            <a:pPr>
              <a:defRPr/>
            </a:pPr>
            <a:r>
              <a:rPr lang="nl-NL"/>
              <a:t>madaster.</a:t>
            </a:r>
          </a:p>
        </p:txBody>
      </p:sp>
      <p:sp>
        <p:nvSpPr>
          <p:cNvPr id="8" name="Tijdelijke aanduiding voor dianummer 14">
            <a:extLst>
              <a:ext uri="{FF2B5EF4-FFF2-40B4-BE49-F238E27FC236}">
                <a16:creationId xmlns:a16="http://schemas.microsoft.com/office/drawing/2014/main" id="{9D0CDCFC-6182-4AA2-BB3A-00F08C5B5C2A}"/>
              </a:ext>
            </a:extLst>
          </p:cNvPr>
          <p:cNvSpPr>
            <a:spLocks noGrp="1"/>
          </p:cNvSpPr>
          <p:nvPr>
            <p:ph type="sldNum" sz="quarter" idx="16"/>
          </p:nvPr>
        </p:nvSpPr>
        <p:spPr/>
        <p:txBody>
          <a:bodyPr/>
          <a:lstStyle>
            <a:lvl1pPr algn="r">
              <a:defRPr/>
            </a:lvl1pPr>
          </a:lstStyle>
          <a:p>
            <a:pPr>
              <a:defRPr/>
            </a:pPr>
            <a:fld id="{815A33B3-48C1-4342-B36A-BCBD7E09B9AF}" type="slidenum">
              <a:rPr lang="nl-NL"/>
              <a:pPr>
                <a:defRPr/>
              </a:pPr>
              <a:t>‹N°›</a:t>
            </a:fld>
            <a:endParaRPr lang="nl-NL" dirty="0"/>
          </a:p>
        </p:txBody>
      </p:sp>
    </p:spTree>
    <p:extLst>
      <p:ext uri="{BB962C8B-B14F-4D97-AF65-F5344CB8AC3E}">
        <p14:creationId xmlns:p14="http://schemas.microsoft.com/office/powerpoint/2010/main" val="7548023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Inhoud van twee">
    <p:spTree>
      <p:nvGrpSpPr>
        <p:cNvPr id="1" name=""/>
        <p:cNvGrpSpPr/>
        <p:nvPr/>
      </p:nvGrpSpPr>
      <p:grpSpPr>
        <a:xfrm>
          <a:off x="0" y="0"/>
          <a:ext cx="0" cy="0"/>
          <a:chOff x="0" y="0"/>
          <a:chExt cx="0" cy="0"/>
        </a:xfrm>
      </p:grpSpPr>
      <p:pic>
        <p:nvPicPr>
          <p:cNvPr id="2" name="Afbeelding 3">
            <a:extLst>
              <a:ext uri="{FF2B5EF4-FFF2-40B4-BE49-F238E27FC236}">
                <a16:creationId xmlns:a16="http://schemas.microsoft.com/office/drawing/2014/main" id="{4668741A-7EF0-A53D-B2D1-826DCD24354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99063" y="4552950"/>
            <a:ext cx="1793875" cy="303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fgeronde rechthoek 2">
            <a:extLst>
              <a:ext uri="{FF2B5EF4-FFF2-40B4-BE49-F238E27FC236}">
                <a16:creationId xmlns:a16="http://schemas.microsoft.com/office/drawing/2014/main" id="{2F197A54-4A90-78BF-04D8-EA93553E0716}"/>
              </a:ext>
            </a:extLst>
          </p:cNvPr>
          <p:cNvSpPr>
            <a:spLocks/>
          </p:cNvSpPr>
          <p:nvPr userDrawn="1"/>
        </p:nvSpPr>
        <p:spPr>
          <a:xfrm>
            <a:off x="6334125" y="720725"/>
            <a:ext cx="7200900" cy="7199313"/>
          </a:xfrm>
          <a:prstGeom prst="roundRect">
            <a:avLst/>
          </a:prstGeom>
          <a:solidFill>
            <a:schemeClr val="bg1"/>
          </a:solidFill>
          <a:ln>
            <a:noFill/>
          </a:ln>
          <a:effectLst>
            <a:outerShdw blurRad="508000" dist="50800" dir="5400000" algn="ctr" rotWithShape="0">
              <a:srgbClr val="4E848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dirty="0">
              <a:latin typeface="Poppins" pitchFamily="2" charset="77"/>
            </a:endParaRPr>
          </a:p>
        </p:txBody>
      </p:sp>
      <p:pic>
        <p:nvPicPr>
          <p:cNvPr id="4" name="Afbeelding 5">
            <a:extLst>
              <a:ext uri="{FF2B5EF4-FFF2-40B4-BE49-F238E27FC236}">
                <a16:creationId xmlns:a16="http://schemas.microsoft.com/office/drawing/2014/main" id="{36FF52F4-08A7-354A-E37A-AC1FE52EF2D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20725" y="6024563"/>
            <a:ext cx="604838"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6">
            <a:extLst>
              <a:ext uri="{FF2B5EF4-FFF2-40B4-BE49-F238E27FC236}">
                <a16:creationId xmlns:a16="http://schemas.microsoft.com/office/drawing/2014/main" id="{5F56E9AD-E974-894A-385C-077CB806CCE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102100" y="6538913"/>
            <a:ext cx="1993900"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jdelijke aanduiding voor inhoud 3"/>
          <p:cNvSpPr>
            <a:spLocks noGrp="1"/>
          </p:cNvSpPr>
          <p:nvPr>
            <p:ph sz="half" idx="14"/>
          </p:nvPr>
        </p:nvSpPr>
        <p:spPr>
          <a:xfrm>
            <a:off x="7027658" y="1527465"/>
            <a:ext cx="3815339" cy="3352114"/>
          </a:xfrm>
          <a:prstGeom prst="rect">
            <a:avLst/>
          </a:prstGeom>
        </p:spPr>
        <p:txBody>
          <a:bodyPr/>
          <a:lstStyle>
            <a:lvl1pPr marL="228600" indent="-228600">
              <a:buClr>
                <a:srgbClr val="4E8483"/>
              </a:buClr>
              <a:buFont typeface="Wingdings" pitchFamily="2" charset="2"/>
              <a:buChar char="§"/>
              <a:defRPr/>
            </a:lvl1pPr>
            <a:lvl2pPr marL="685800" indent="-228600">
              <a:buClr>
                <a:srgbClr val="4E8483"/>
              </a:buClr>
              <a:buFont typeface="Wingdings" pitchFamily="2" charset="2"/>
              <a:buChar char="§"/>
              <a:defRPr/>
            </a:lvl2pPr>
            <a:lvl3pPr marL="1143000" indent="-228600">
              <a:buClr>
                <a:srgbClr val="4E8483"/>
              </a:buClr>
              <a:buFont typeface="Wingdings" pitchFamily="2" charset="2"/>
              <a:buChar char="§"/>
              <a:defRPr/>
            </a:lvl3pPr>
            <a:lvl4pPr marL="1600200" indent="-228600">
              <a:buClr>
                <a:srgbClr val="4E8483"/>
              </a:buClr>
              <a:buFont typeface="Wingdings" pitchFamily="2" charset="2"/>
              <a:buChar char="§"/>
              <a:defRPr/>
            </a:lvl4pPr>
            <a:lvl5pPr marL="2057400" indent="-228600">
              <a:buClr>
                <a:srgbClr val="4E8483"/>
              </a:buClr>
              <a:buFont typeface="Wingdings" pitchFamily="2" charset="2"/>
              <a:buChar cha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8" name="Titel 1"/>
          <p:cNvSpPr>
            <a:spLocks noGrp="1"/>
          </p:cNvSpPr>
          <p:nvPr>
            <p:ph type="ctrTitle"/>
          </p:nvPr>
        </p:nvSpPr>
        <p:spPr>
          <a:xfrm>
            <a:off x="720000" y="720000"/>
            <a:ext cx="5616341" cy="1626671"/>
          </a:xfrm>
          <a:prstGeom prst="rect">
            <a:avLst/>
          </a:prstGeom>
        </p:spPr>
        <p:txBody>
          <a:bodyPr>
            <a:normAutofit/>
          </a:bodyPr>
          <a:lstStyle>
            <a:lvl1pPr algn="l">
              <a:defRPr sz="5000"/>
            </a:lvl1pPr>
          </a:lstStyle>
          <a:p>
            <a:r>
              <a:rPr lang="nl-NL"/>
              <a:t>Klik om stijl te bewerken</a:t>
            </a:r>
            <a:endParaRPr lang="nl-NL" dirty="0"/>
          </a:p>
        </p:txBody>
      </p:sp>
      <p:sp>
        <p:nvSpPr>
          <p:cNvPr id="19" name="Tijdelijke aanduiding voor inhoud 3"/>
          <p:cNvSpPr>
            <a:spLocks noGrp="1"/>
          </p:cNvSpPr>
          <p:nvPr>
            <p:ph sz="half" idx="13"/>
          </p:nvPr>
        </p:nvSpPr>
        <p:spPr>
          <a:xfrm>
            <a:off x="720000" y="2675743"/>
            <a:ext cx="5614752" cy="3132413"/>
          </a:xfrm>
          <a:prstGeom prst="rect">
            <a:avLst/>
          </a:prstGeom>
        </p:spPr>
        <p:txBody>
          <a:bodyPr/>
          <a:lstStyle>
            <a:lvl1pPr marL="228600" indent="-228600">
              <a:buClr>
                <a:srgbClr val="4E8483"/>
              </a:buClr>
              <a:buFont typeface="Wingdings" pitchFamily="2" charset="2"/>
              <a:buChar char="§"/>
              <a:defRPr/>
            </a:lvl1pPr>
            <a:lvl2pPr marL="685800" indent="-228600">
              <a:buClr>
                <a:srgbClr val="4E8483"/>
              </a:buClr>
              <a:buFont typeface="Wingdings" pitchFamily="2" charset="2"/>
              <a:buChar char="§"/>
              <a:defRPr/>
            </a:lvl2pPr>
            <a:lvl3pPr marL="1143000" indent="-228600">
              <a:buClr>
                <a:srgbClr val="4E8483"/>
              </a:buClr>
              <a:buFont typeface="Wingdings" pitchFamily="2" charset="2"/>
              <a:buChar char="§"/>
              <a:defRPr/>
            </a:lvl3pPr>
            <a:lvl4pPr marL="1600200" indent="-228600">
              <a:buClr>
                <a:srgbClr val="4E8483"/>
              </a:buClr>
              <a:buFont typeface="Wingdings" pitchFamily="2" charset="2"/>
              <a:buChar char="§"/>
              <a:defRPr/>
            </a:lvl4pPr>
            <a:lvl5pPr marL="2057400" indent="-228600">
              <a:buClr>
                <a:srgbClr val="4E8483"/>
              </a:buClr>
              <a:buFont typeface="Wingdings" pitchFamily="2" charset="2"/>
              <a:buChar cha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jdelijke aanduiding voor voettekst 13">
            <a:extLst>
              <a:ext uri="{FF2B5EF4-FFF2-40B4-BE49-F238E27FC236}">
                <a16:creationId xmlns:a16="http://schemas.microsoft.com/office/drawing/2014/main" id="{56236617-BD42-04B7-AEAC-81410ED88D0B}"/>
              </a:ext>
            </a:extLst>
          </p:cNvPr>
          <p:cNvSpPr>
            <a:spLocks noGrp="1"/>
          </p:cNvSpPr>
          <p:nvPr>
            <p:ph type="ftr" sz="quarter" idx="15"/>
          </p:nvPr>
        </p:nvSpPr>
        <p:spPr/>
        <p:txBody>
          <a:bodyPr/>
          <a:lstStyle>
            <a:lvl1pPr algn="r">
              <a:defRPr/>
            </a:lvl1pPr>
          </a:lstStyle>
          <a:p>
            <a:pPr>
              <a:defRPr/>
            </a:pPr>
            <a:r>
              <a:rPr lang="nl-NL"/>
              <a:t>madaster.</a:t>
            </a:r>
          </a:p>
        </p:txBody>
      </p:sp>
      <p:sp>
        <p:nvSpPr>
          <p:cNvPr id="7" name="Tijdelijke aanduiding voor dianummer 14">
            <a:extLst>
              <a:ext uri="{FF2B5EF4-FFF2-40B4-BE49-F238E27FC236}">
                <a16:creationId xmlns:a16="http://schemas.microsoft.com/office/drawing/2014/main" id="{5DD722D4-662B-2617-252C-55A6AA84F5EA}"/>
              </a:ext>
            </a:extLst>
          </p:cNvPr>
          <p:cNvSpPr>
            <a:spLocks noGrp="1"/>
          </p:cNvSpPr>
          <p:nvPr>
            <p:ph type="sldNum" sz="quarter" idx="16"/>
          </p:nvPr>
        </p:nvSpPr>
        <p:spPr/>
        <p:txBody>
          <a:bodyPr/>
          <a:lstStyle>
            <a:lvl1pPr algn="r">
              <a:defRPr/>
            </a:lvl1pPr>
          </a:lstStyle>
          <a:p>
            <a:pPr>
              <a:defRPr/>
            </a:pPr>
            <a:fld id="{B0B75E4D-E817-944E-8D50-55C0AFB77BE5}" type="slidenum">
              <a:rPr lang="nl-NL"/>
              <a:pPr>
                <a:defRPr/>
              </a:pPr>
              <a:t>‹N°›</a:t>
            </a:fld>
            <a:endParaRPr lang="nl-NL" dirty="0"/>
          </a:p>
        </p:txBody>
      </p:sp>
    </p:spTree>
    <p:extLst>
      <p:ext uri="{BB962C8B-B14F-4D97-AF65-F5344CB8AC3E}">
        <p14:creationId xmlns:p14="http://schemas.microsoft.com/office/powerpoint/2010/main" val="4934455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pic>
        <p:nvPicPr>
          <p:cNvPr id="2" name="Afbeelding 3">
            <a:extLst>
              <a:ext uri="{FF2B5EF4-FFF2-40B4-BE49-F238E27FC236}">
                <a16:creationId xmlns:a16="http://schemas.microsoft.com/office/drawing/2014/main" id="{2D6E4E4E-BC29-667F-A528-C03CE37992A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99063" y="4552950"/>
            <a:ext cx="1793875" cy="303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fbeelding 2">
            <a:extLst>
              <a:ext uri="{FF2B5EF4-FFF2-40B4-BE49-F238E27FC236}">
                <a16:creationId xmlns:a16="http://schemas.microsoft.com/office/drawing/2014/main" id="{6558A4CD-2898-8DDB-995F-C9445D510AF3}"/>
              </a:ext>
            </a:extLst>
          </p:cNvPr>
          <p:cNvPicPr>
            <a:picLocks noChangeAspect="1"/>
          </p:cNvPicPr>
          <p:nvPr userDrawn="1"/>
        </p:nvPicPr>
        <p:blipFill>
          <a:blip r:embed="rId3" cstate="email"/>
          <a:stretch>
            <a:fillRect/>
          </a:stretch>
        </p:blipFill>
        <p:spPr>
          <a:xfrm>
            <a:off x="6454775" y="831850"/>
            <a:ext cx="4960938" cy="4962525"/>
          </a:xfrm>
          <a:prstGeom prst="rect">
            <a:avLst/>
          </a:prstGeom>
          <a:effectLst>
            <a:outerShdw blurRad="516773" dir="5400000" sx="100119" sy="100119" algn="ctr" rotWithShape="0">
              <a:srgbClr val="4E8483">
                <a:alpha val="15248"/>
              </a:srgbClr>
            </a:outerShdw>
          </a:effectLst>
        </p:spPr>
      </p:pic>
      <p:pic>
        <p:nvPicPr>
          <p:cNvPr id="4" name="Afbeelding 5">
            <a:extLst>
              <a:ext uri="{FF2B5EF4-FFF2-40B4-BE49-F238E27FC236}">
                <a16:creationId xmlns:a16="http://schemas.microsoft.com/office/drawing/2014/main" id="{AF04B4C7-625C-8DC1-BE8E-199326DDD04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0725" y="6024563"/>
            <a:ext cx="604838"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6">
            <a:extLst>
              <a:ext uri="{FF2B5EF4-FFF2-40B4-BE49-F238E27FC236}">
                <a16:creationId xmlns:a16="http://schemas.microsoft.com/office/drawing/2014/main" id="{35BD3A05-77AB-29B0-3B09-1BDBB74FAC0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102100" y="6538913"/>
            <a:ext cx="1993900"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jdelijke aanduiding voor inhoud 3"/>
          <p:cNvSpPr>
            <a:spLocks noGrp="1"/>
          </p:cNvSpPr>
          <p:nvPr>
            <p:ph sz="half" idx="14"/>
          </p:nvPr>
        </p:nvSpPr>
        <p:spPr>
          <a:xfrm>
            <a:off x="7027658" y="1527465"/>
            <a:ext cx="3815339" cy="3352114"/>
          </a:xfrm>
          <a:prstGeom prst="rect">
            <a:avLst/>
          </a:prstGeom>
        </p:spPr>
        <p:txBody>
          <a:bodyPr/>
          <a:lstStyle>
            <a:lvl1pPr marL="228600" indent="-228600">
              <a:buClr>
                <a:srgbClr val="4E8483"/>
              </a:buClr>
              <a:buFont typeface="Wingdings" pitchFamily="2" charset="2"/>
              <a:buChar char="§"/>
              <a:defRPr/>
            </a:lvl1pPr>
            <a:lvl2pPr marL="685800" indent="-228600">
              <a:buClr>
                <a:srgbClr val="4E8483"/>
              </a:buClr>
              <a:buFont typeface="Wingdings" pitchFamily="2" charset="2"/>
              <a:buChar char="§"/>
              <a:defRPr/>
            </a:lvl2pPr>
            <a:lvl3pPr marL="1143000" indent="-228600">
              <a:buClr>
                <a:srgbClr val="4E8483"/>
              </a:buClr>
              <a:buFont typeface="Wingdings" pitchFamily="2" charset="2"/>
              <a:buChar char="§"/>
              <a:defRPr/>
            </a:lvl3pPr>
            <a:lvl4pPr marL="1600200" indent="-228600">
              <a:buClr>
                <a:srgbClr val="4E8483"/>
              </a:buClr>
              <a:buFont typeface="Wingdings" pitchFamily="2" charset="2"/>
              <a:buChar char="§"/>
              <a:defRPr/>
            </a:lvl4pPr>
            <a:lvl5pPr marL="2057400" indent="-228600">
              <a:buClr>
                <a:srgbClr val="4E8483"/>
              </a:buClr>
              <a:buFont typeface="Wingdings" pitchFamily="2" charset="2"/>
              <a:buChar cha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8" name="Titel 1"/>
          <p:cNvSpPr>
            <a:spLocks noGrp="1"/>
          </p:cNvSpPr>
          <p:nvPr>
            <p:ph type="ctrTitle"/>
          </p:nvPr>
        </p:nvSpPr>
        <p:spPr>
          <a:xfrm>
            <a:off x="720000" y="720000"/>
            <a:ext cx="5616341" cy="1626671"/>
          </a:xfrm>
          <a:prstGeom prst="rect">
            <a:avLst/>
          </a:prstGeom>
        </p:spPr>
        <p:txBody>
          <a:bodyPr>
            <a:normAutofit/>
          </a:bodyPr>
          <a:lstStyle>
            <a:lvl1pPr algn="l">
              <a:defRPr sz="5000"/>
            </a:lvl1pPr>
          </a:lstStyle>
          <a:p>
            <a:r>
              <a:rPr lang="nl-NL"/>
              <a:t>Klik om stijl te bewerken</a:t>
            </a:r>
            <a:endParaRPr lang="nl-NL" dirty="0"/>
          </a:p>
        </p:txBody>
      </p:sp>
      <p:sp>
        <p:nvSpPr>
          <p:cNvPr id="19" name="Tijdelijke aanduiding voor inhoud 3"/>
          <p:cNvSpPr>
            <a:spLocks noGrp="1"/>
          </p:cNvSpPr>
          <p:nvPr>
            <p:ph sz="half" idx="13"/>
          </p:nvPr>
        </p:nvSpPr>
        <p:spPr>
          <a:xfrm>
            <a:off x="720000" y="2675743"/>
            <a:ext cx="5614752" cy="3132413"/>
          </a:xfrm>
          <a:prstGeom prst="rect">
            <a:avLst/>
          </a:prstGeom>
        </p:spPr>
        <p:txBody>
          <a:bodyPr/>
          <a:lstStyle>
            <a:lvl1pPr marL="228600" indent="-228600">
              <a:buClr>
                <a:srgbClr val="4E8483"/>
              </a:buClr>
              <a:buFont typeface="Wingdings" pitchFamily="2" charset="2"/>
              <a:buChar char="§"/>
              <a:defRPr/>
            </a:lvl1pPr>
            <a:lvl2pPr marL="685800" indent="-228600">
              <a:buClr>
                <a:srgbClr val="4E8483"/>
              </a:buClr>
              <a:buFont typeface="Wingdings" pitchFamily="2" charset="2"/>
              <a:buChar char="§"/>
              <a:defRPr/>
            </a:lvl2pPr>
            <a:lvl3pPr marL="1143000" indent="-228600">
              <a:buClr>
                <a:srgbClr val="4E8483"/>
              </a:buClr>
              <a:buFont typeface="Wingdings" pitchFamily="2" charset="2"/>
              <a:buChar char="§"/>
              <a:defRPr/>
            </a:lvl3pPr>
            <a:lvl4pPr marL="1600200" indent="-228600">
              <a:buClr>
                <a:srgbClr val="4E8483"/>
              </a:buClr>
              <a:buFont typeface="Wingdings" pitchFamily="2" charset="2"/>
              <a:buChar char="§"/>
              <a:defRPr/>
            </a:lvl4pPr>
            <a:lvl5pPr marL="2057400" indent="-228600">
              <a:buClr>
                <a:srgbClr val="4E8483"/>
              </a:buClr>
              <a:buFont typeface="Wingdings" pitchFamily="2" charset="2"/>
              <a:buChar cha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jdelijke aanduiding voor voettekst 13">
            <a:extLst>
              <a:ext uri="{FF2B5EF4-FFF2-40B4-BE49-F238E27FC236}">
                <a16:creationId xmlns:a16="http://schemas.microsoft.com/office/drawing/2014/main" id="{20DE1704-CD74-E25E-CB66-192C5340EF73}"/>
              </a:ext>
            </a:extLst>
          </p:cNvPr>
          <p:cNvSpPr>
            <a:spLocks noGrp="1"/>
          </p:cNvSpPr>
          <p:nvPr>
            <p:ph type="ftr" sz="quarter" idx="15"/>
          </p:nvPr>
        </p:nvSpPr>
        <p:spPr/>
        <p:txBody>
          <a:bodyPr/>
          <a:lstStyle>
            <a:lvl1pPr algn="r">
              <a:defRPr/>
            </a:lvl1pPr>
          </a:lstStyle>
          <a:p>
            <a:pPr>
              <a:defRPr/>
            </a:pPr>
            <a:r>
              <a:rPr lang="nl-NL"/>
              <a:t>madaster.</a:t>
            </a:r>
          </a:p>
        </p:txBody>
      </p:sp>
      <p:sp>
        <p:nvSpPr>
          <p:cNvPr id="7" name="Tijdelijke aanduiding voor dianummer 14">
            <a:extLst>
              <a:ext uri="{FF2B5EF4-FFF2-40B4-BE49-F238E27FC236}">
                <a16:creationId xmlns:a16="http://schemas.microsoft.com/office/drawing/2014/main" id="{1A8F39B3-9399-EE9D-C9D5-4A94AD66463B}"/>
              </a:ext>
            </a:extLst>
          </p:cNvPr>
          <p:cNvSpPr>
            <a:spLocks noGrp="1"/>
          </p:cNvSpPr>
          <p:nvPr>
            <p:ph type="sldNum" sz="quarter" idx="16"/>
          </p:nvPr>
        </p:nvSpPr>
        <p:spPr/>
        <p:txBody>
          <a:bodyPr/>
          <a:lstStyle>
            <a:lvl1pPr algn="r">
              <a:defRPr/>
            </a:lvl1pPr>
          </a:lstStyle>
          <a:p>
            <a:pPr>
              <a:defRPr/>
            </a:pPr>
            <a:fld id="{375BAF80-7D69-1547-8C50-F2A6F160C929}" type="slidenum">
              <a:rPr lang="nl-NL"/>
              <a:pPr>
                <a:defRPr/>
              </a:pPr>
              <a:t>‹N°›</a:t>
            </a:fld>
            <a:endParaRPr lang="nl-NL" dirty="0"/>
          </a:p>
        </p:txBody>
      </p:sp>
    </p:spTree>
    <p:extLst>
      <p:ext uri="{BB962C8B-B14F-4D97-AF65-F5344CB8AC3E}">
        <p14:creationId xmlns:p14="http://schemas.microsoft.com/office/powerpoint/2010/main" val="24332603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Inhoud van twee">
    <p:spTree>
      <p:nvGrpSpPr>
        <p:cNvPr id="1" name=""/>
        <p:cNvGrpSpPr/>
        <p:nvPr/>
      </p:nvGrpSpPr>
      <p:grpSpPr>
        <a:xfrm>
          <a:off x="0" y="0"/>
          <a:ext cx="0" cy="0"/>
          <a:chOff x="0" y="0"/>
          <a:chExt cx="0" cy="0"/>
        </a:xfrm>
      </p:grpSpPr>
      <p:pic>
        <p:nvPicPr>
          <p:cNvPr id="2" name="Afbeelding 3">
            <a:extLst>
              <a:ext uri="{FF2B5EF4-FFF2-40B4-BE49-F238E27FC236}">
                <a16:creationId xmlns:a16="http://schemas.microsoft.com/office/drawing/2014/main" id="{CEECA1AC-F4E5-F63D-909F-FC657215EDA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99063" y="4552950"/>
            <a:ext cx="1793875" cy="303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4">
            <a:extLst>
              <a:ext uri="{FF2B5EF4-FFF2-40B4-BE49-F238E27FC236}">
                <a16:creationId xmlns:a16="http://schemas.microsoft.com/office/drawing/2014/main" id="{A1477B06-18BB-0FD2-8CF4-AB0B8EBF78FC}"/>
              </a:ext>
            </a:extLst>
          </p:cNvPr>
          <p:cNvPicPr>
            <a:picLocks noChangeAspect="1"/>
          </p:cNvPicPr>
          <p:nvPr userDrawn="1"/>
        </p:nvPicPr>
        <p:blipFill>
          <a:blip r:embed="rId3" cstate="email"/>
          <a:srcRect/>
          <a:stretch/>
        </p:blipFill>
        <p:spPr>
          <a:xfrm>
            <a:off x="6454775" y="831850"/>
            <a:ext cx="4960938" cy="4962525"/>
          </a:xfrm>
          <a:prstGeom prst="rect">
            <a:avLst/>
          </a:prstGeom>
          <a:effectLst>
            <a:outerShdw blurRad="516773" dir="5400000" sx="100119" sy="100119" algn="ctr" rotWithShape="0">
              <a:srgbClr val="4E8483">
                <a:alpha val="15248"/>
              </a:srgbClr>
            </a:outerShdw>
          </a:effectLst>
        </p:spPr>
      </p:pic>
      <p:pic>
        <p:nvPicPr>
          <p:cNvPr id="6" name="Afbeelding 3">
            <a:extLst>
              <a:ext uri="{FF2B5EF4-FFF2-40B4-BE49-F238E27FC236}">
                <a16:creationId xmlns:a16="http://schemas.microsoft.com/office/drawing/2014/main" id="{0541A4C4-9134-5AF4-74C5-B623466FAF7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0725" y="6024563"/>
            <a:ext cx="604838"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4">
            <a:extLst>
              <a:ext uri="{FF2B5EF4-FFF2-40B4-BE49-F238E27FC236}">
                <a16:creationId xmlns:a16="http://schemas.microsoft.com/office/drawing/2014/main" id="{B3F03D7A-958A-F12E-1CDE-1DCA9AE7F19A}"/>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102100" y="6538913"/>
            <a:ext cx="1993900"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jdelijke aanduiding voor inhoud 3"/>
          <p:cNvSpPr>
            <a:spLocks noGrp="1"/>
          </p:cNvSpPr>
          <p:nvPr>
            <p:ph sz="half" idx="14"/>
          </p:nvPr>
        </p:nvSpPr>
        <p:spPr>
          <a:xfrm>
            <a:off x="7027658" y="1527465"/>
            <a:ext cx="3815339" cy="3352114"/>
          </a:xfrm>
          <a:prstGeom prst="rect">
            <a:avLst/>
          </a:prstGeom>
        </p:spPr>
        <p:txBody>
          <a:bodyPr/>
          <a:lstStyle>
            <a:lvl1pPr marL="228600" indent="-228600">
              <a:buClr>
                <a:schemeClr val="bg1"/>
              </a:buClr>
              <a:buFont typeface="Wingdings" pitchFamily="2" charset="2"/>
              <a:buChar char="§"/>
              <a:defRPr>
                <a:solidFill>
                  <a:schemeClr val="bg1"/>
                </a:solidFill>
              </a:defRPr>
            </a:lvl1pPr>
            <a:lvl2pPr marL="685800" indent="-228600">
              <a:buClr>
                <a:schemeClr val="bg1"/>
              </a:buClr>
              <a:buFont typeface="Wingdings" pitchFamily="2" charset="2"/>
              <a:buChar char="§"/>
              <a:defRPr>
                <a:solidFill>
                  <a:schemeClr val="bg1"/>
                </a:solidFill>
              </a:defRPr>
            </a:lvl2pPr>
            <a:lvl3pPr marL="1143000" indent="-228600">
              <a:buClr>
                <a:schemeClr val="bg1"/>
              </a:buClr>
              <a:buFont typeface="Wingdings" pitchFamily="2" charset="2"/>
              <a:buChar char="§"/>
              <a:defRPr>
                <a:solidFill>
                  <a:schemeClr val="bg1"/>
                </a:solidFill>
              </a:defRPr>
            </a:lvl3pPr>
            <a:lvl4pPr marL="1600200" indent="-228600">
              <a:buClr>
                <a:schemeClr val="bg1"/>
              </a:buClr>
              <a:buFont typeface="Wingdings" pitchFamily="2" charset="2"/>
              <a:buChar char="§"/>
              <a:defRPr>
                <a:solidFill>
                  <a:schemeClr val="bg1"/>
                </a:solidFill>
              </a:defRPr>
            </a:lvl4pPr>
            <a:lvl5pPr marL="2057400" indent="-228600">
              <a:buClr>
                <a:schemeClr val="bg1"/>
              </a:buClr>
              <a:buFont typeface="Wingdings" pitchFamily="2" charset="2"/>
              <a:buChar cha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 name="Titel 1"/>
          <p:cNvSpPr>
            <a:spLocks noGrp="1"/>
          </p:cNvSpPr>
          <p:nvPr>
            <p:ph type="ctrTitle"/>
          </p:nvPr>
        </p:nvSpPr>
        <p:spPr>
          <a:xfrm>
            <a:off x="720000" y="720000"/>
            <a:ext cx="5616341" cy="1626671"/>
          </a:xfrm>
          <a:prstGeom prst="rect">
            <a:avLst/>
          </a:prstGeom>
        </p:spPr>
        <p:txBody>
          <a:bodyPr>
            <a:normAutofit/>
          </a:bodyPr>
          <a:lstStyle>
            <a:lvl1pPr algn="l">
              <a:defRPr sz="5000"/>
            </a:lvl1pPr>
          </a:lstStyle>
          <a:p>
            <a:r>
              <a:rPr lang="nl-NL"/>
              <a:t>Klik om stijl te bewerken</a:t>
            </a:r>
            <a:endParaRPr lang="nl-NL" dirty="0"/>
          </a:p>
        </p:txBody>
      </p:sp>
      <p:sp>
        <p:nvSpPr>
          <p:cNvPr id="4" name="Tijdelijke aanduiding voor inhoud 3"/>
          <p:cNvSpPr>
            <a:spLocks noGrp="1"/>
          </p:cNvSpPr>
          <p:nvPr>
            <p:ph sz="half" idx="13"/>
          </p:nvPr>
        </p:nvSpPr>
        <p:spPr>
          <a:xfrm>
            <a:off x="720000" y="2675743"/>
            <a:ext cx="5614752" cy="3132413"/>
          </a:xfrm>
          <a:prstGeom prst="rect">
            <a:avLst/>
          </a:prstGeom>
        </p:spPr>
        <p:txBody>
          <a:bodyPr/>
          <a:lstStyle>
            <a:lvl1pPr marL="228600" indent="-228600">
              <a:buClr>
                <a:srgbClr val="4E8483"/>
              </a:buClr>
              <a:buFont typeface="Wingdings" pitchFamily="2" charset="2"/>
              <a:buChar char="§"/>
              <a:defRPr/>
            </a:lvl1pPr>
            <a:lvl2pPr marL="685800" indent="-228600">
              <a:buClr>
                <a:srgbClr val="4E8483"/>
              </a:buClr>
              <a:buFont typeface="Wingdings" pitchFamily="2" charset="2"/>
              <a:buChar char="§"/>
              <a:defRPr/>
            </a:lvl2pPr>
            <a:lvl3pPr marL="1143000" indent="-228600">
              <a:buClr>
                <a:srgbClr val="4E8483"/>
              </a:buClr>
              <a:buFont typeface="Wingdings" pitchFamily="2" charset="2"/>
              <a:buChar char="§"/>
              <a:defRPr/>
            </a:lvl3pPr>
            <a:lvl4pPr marL="1600200" indent="-228600">
              <a:buClr>
                <a:srgbClr val="4E8483"/>
              </a:buClr>
              <a:buFont typeface="Wingdings" pitchFamily="2" charset="2"/>
              <a:buChar char="§"/>
              <a:defRPr/>
            </a:lvl4pPr>
            <a:lvl5pPr marL="2057400" indent="-228600">
              <a:buClr>
                <a:srgbClr val="4E8483"/>
              </a:buClr>
              <a:buFont typeface="Wingdings" pitchFamily="2" charset="2"/>
              <a:buChar cha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voettekst 13">
            <a:extLst>
              <a:ext uri="{FF2B5EF4-FFF2-40B4-BE49-F238E27FC236}">
                <a16:creationId xmlns:a16="http://schemas.microsoft.com/office/drawing/2014/main" id="{91DAD469-8235-5243-3FDF-70EFA9C6FAFC}"/>
              </a:ext>
            </a:extLst>
          </p:cNvPr>
          <p:cNvSpPr>
            <a:spLocks noGrp="1"/>
          </p:cNvSpPr>
          <p:nvPr>
            <p:ph type="ftr" sz="quarter" idx="15"/>
          </p:nvPr>
        </p:nvSpPr>
        <p:spPr/>
        <p:txBody>
          <a:bodyPr/>
          <a:lstStyle>
            <a:lvl1pPr algn="r">
              <a:defRPr/>
            </a:lvl1pPr>
          </a:lstStyle>
          <a:p>
            <a:pPr>
              <a:defRPr/>
            </a:pPr>
            <a:r>
              <a:rPr lang="nl-NL"/>
              <a:t>madaster.</a:t>
            </a:r>
          </a:p>
        </p:txBody>
      </p:sp>
      <p:sp>
        <p:nvSpPr>
          <p:cNvPr id="9" name="Tijdelijke aanduiding voor dianummer 14">
            <a:extLst>
              <a:ext uri="{FF2B5EF4-FFF2-40B4-BE49-F238E27FC236}">
                <a16:creationId xmlns:a16="http://schemas.microsoft.com/office/drawing/2014/main" id="{AE06C432-287D-A137-7248-9FE33026A7D2}"/>
              </a:ext>
            </a:extLst>
          </p:cNvPr>
          <p:cNvSpPr>
            <a:spLocks noGrp="1"/>
          </p:cNvSpPr>
          <p:nvPr>
            <p:ph type="sldNum" sz="quarter" idx="16"/>
          </p:nvPr>
        </p:nvSpPr>
        <p:spPr/>
        <p:txBody>
          <a:bodyPr/>
          <a:lstStyle>
            <a:lvl1pPr algn="r">
              <a:defRPr/>
            </a:lvl1pPr>
          </a:lstStyle>
          <a:p>
            <a:pPr>
              <a:defRPr/>
            </a:pPr>
            <a:fld id="{450DD963-4923-FC4F-982B-E314BE5E5B05}" type="slidenum">
              <a:rPr lang="nl-NL"/>
              <a:pPr>
                <a:defRPr/>
              </a:pPr>
              <a:t>‹N°›</a:t>
            </a:fld>
            <a:endParaRPr lang="nl-NL" dirty="0"/>
          </a:p>
        </p:txBody>
      </p:sp>
    </p:spTree>
    <p:extLst>
      <p:ext uri="{BB962C8B-B14F-4D97-AF65-F5344CB8AC3E}">
        <p14:creationId xmlns:p14="http://schemas.microsoft.com/office/powerpoint/2010/main" val="24558521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Inhoud van twee">
    <p:spTree>
      <p:nvGrpSpPr>
        <p:cNvPr id="1" name=""/>
        <p:cNvGrpSpPr/>
        <p:nvPr/>
      </p:nvGrpSpPr>
      <p:grpSpPr>
        <a:xfrm>
          <a:off x="0" y="0"/>
          <a:ext cx="0" cy="0"/>
          <a:chOff x="0" y="0"/>
          <a:chExt cx="0" cy="0"/>
        </a:xfrm>
      </p:grpSpPr>
      <p:pic>
        <p:nvPicPr>
          <p:cNvPr id="2" name="Afbeelding 3">
            <a:extLst>
              <a:ext uri="{FF2B5EF4-FFF2-40B4-BE49-F238E27FC236}">
                <a16:creationId xmlns:a16="http://schemas.microsoft.com/office/drawing/2014/main" id="{4436EC4D-A40D-41C3-BD0F-DB18C52FCF4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99063" y="4552950"/>
            <a:ext cx="1793875" cy="303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4">
            <a:extLst>
              <a:ext uri="{FF2B5EF4-FFF2-40B4-BE49-F238E27FC236}">
                <a16:creationId xmlns:a16="http://schemas.microsoft.com/office/drawing/2014/main" id="{FC536876-4593-950A-A061-44902D6815F0}"/>
              </a:ext>
            </a:extLst>
          </p:cNvPr>
          <p:cNvPicPr>
            <a:picLocks noChangeAspect="1"/>
          </p:cNvPicPr>
          <p:nvPr userDrawn="1"/>
        </p:nvPicPr>
        <p:blipFill>
          <a:blip r:embed="rId3" cstate="email"/>
          <a:srcRect/>
          <a:stretch/>
        </p:blipFill>
        <p:spPr>
          <a:xfrm>
            <a:off x="6454775" y="831850"/>
            <a:ext cx="4960938" cy="4962525"/>
          </a:xfrm>
          <a:prstGeom prst="rect">
            <a:avLst/>
          </a:prstGeom>
          <a:effectLst>
            <a:outerShdw blurRad="516773" dir="5400000" sx="100119" sy="100119" algn="ctr" rotWithShape="0">
              <a:srgbClr val="4E8483">
                <a:alpha val="15248"/>
              </a:srgbClr>
            </a:outerShdw>
          </a:effectLst>
        </p:spPr>
      </p:pic>
      <p:pic>
        <p:nvPicPr>
          <p:cNvPr id="6" name="Afbeelding 3">
            <a:extLst>
              <a:ext uri="{FF2B5EF4-FFF2-40B4-BE49-F238E27FC236}">
                <a16:creationId xmlns:a16="http://schemas.microsoft.com/office/drawing/2014/main" id="{4B331F3B-06C8-B799-88EC-E049A83D263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0725" y="6024563"/>
            <a:ext cx="604838"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4">
            <a:extLst>
              <a:ext uri="{FF2B5EF4-FFF2-40B4-BE49-F238E27FC236}">
                <a16:creationId xmlns:a16="http://schemas.microsoft.com/office/drawing/2014/main" id="{C8235A7C-E711-8C4A-47F7-404A4C25913A}"/>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102100" y="6538913"/>
            <a:ext cx="1993900"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jdelijke aanduiding voor inhoud 3"/>
          <p:cNvSpPr>
            <a:spLocks noGrp="1"/>
          </p:cNvSpPr>
          <p:nvPr>
            <p:ph sz="half" idx="14"/>
          </p:nvPr>
        </p:nvSpPr>
        <p:spPr>
          <a:xfrm>
            <a:off x="7027658" y="1527465"/>
            <a:ext cx="3815339" cy="3352114"/>
          </a:xfrm>
          <a:prstGeom prst="rect">
            <a:avLst/>
          </a:prstGeom>
        </p:spPr>
        <p:txBody>
          <a:bodyPr/>
          <a:lstStyle>
            <a:lvl1pPr marL="228600" indent="-228600">
              <a:buClr>
                <a:schemeClr val="bg1"/>
              </a:buClr>
              <a:buFont typeface="Wingdings" pitchFamily="2" charset="2"/>
              <a:buChar char="§"/>
              <a:defRPr>
                <a:solidFill>
                  <a:schemeClr val="bg1"/>
                </a:solidFill>
              </a:defRPr>
            </a:lvl1pPr>
            <a:lvl2pPr marL="685800" indent="-228600">
              <a:buClr>
                <a:schemeClr val="bg1"/>
              </a:buClr>
              <a:buFont typeface="Wingdings" pitchFamily="2" charset="2"/>
              <a:buChar char="§"/>
              <a:defRPr>
                <a:solidFill>
                  <a:schemeClr val="bg1"/>
                </a:solidFill>
              </a:defRPr>
            </a:lvl2pPr>
            <a:lvl3pPr marL="1143000" indent="-228600">
              <a:buClr>
                <a:schemeClr val="bg1"/>
              </a:buClr>
              <a:buFont typeface="Wingdings" pitchFamily="2" charset="2"/>
              <a:buChar char="§"/>
              <a:defRPr>
                <a:solidFill>
                  <a:schemeClr val="bg1"/>
                </a:solidFill>
              </a:defRPr>
            </a:lvl3pPr>
            <a:lvl4pPr marL="1600200" indent="-228600">
              <a:buClr>
                <a:schemeClr val="bg1"/>
              </a:buClr>
              <a:buFont typeface="Wingdings" pitchFamily="2" charset="2"/>
              <a:buChar char="§"/>
              <a:defRPr>
                <a:solidFill>
                  <a:schemeClr val="bg1"/>
                </a:solidFill>
              </a:defRPr>
            </a:lvl4pPr>
            <a:lvl5pPr marL="2057400" indent="-228600">
              <a:buClr>
                <a:schemeClr val="bg1"/>
              </a:buClr>
              <a:buFont typeface="Wingdings" pitchFamily="2" charset="2"/>
              <a:buChar cha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 name="Titel 1"/>
          <p:cNvSpPr>
            <a:spLocks noGrp="1"/>
          </p:cNvSpPr>
          <p:nvPr>
            <p:ph type="ctrTitle"/>
          </p:nvPr>
        </p:nvSpPr>
        <p:spPr>
          <a:xfrm>
            <a:off x="720000" y="720000"/>
            <a:ext cx="5616341" cy="1626671"/>
          </a:xfrm>
          <a:prstGeom prst="rect">
            <a:avLst/>
          </a:prstGeom>
        </p:spPr>
        <p:txBody>
          <a:bodyPr>
            <a:normAutofit/>
          </a:bodyPr>
          <a:lstStyle>
            <a:lvl1pPr algn="l">
              <a:defRPr sz="5000"/>
            </a:lvl1pPr>
          </a:lstStyle>
          <a:p>
            <a:r>
              <a:rPr lang="nl-NL"/>
              <a:t>Klik om stijl te bewerken</a:t>
            </a:r>
            <a:endParaRPr lang="nl-NL" dirty="0"/>
          </a:p>
        </p:txBody>
      </p:sp>
      <p:sp>
        <p:nvSpPr>
          <p:cNvPr id="4" name="Tijdelijke aanduiding voor inhoud 3"/>
          <p:cNvSpPr>
            <a:spLocks noGrp="1"/>
          </p:cNvSpPr>
          <p:nvPr>
            <p:ph sz="half" idx="13"/>
          </p:nvPr>
        </p:nvSpPr>
        <p:spPr>
          <a:xfrm>
            <a:off x="720000" y="2675743"/>
            <a:ext cx="5614752" cy="3132413"/>
          </a:xfrm>
          <a:prstGeom prst="rect">
            <a:avLst/>
          </a:prstGeom>
        </p:spPr>
        <p:txBody>
          <a:bodyPr/>
          <a:lstStyle>
            <a:lvl1pPr marL="228600" indent="-228600">
              <a:buClr>
                <a:srgbClr val="4E8483"/>
              </a:buClr>
              <a:buFont typeface="Wingdings" pitchFamily="2" charset="2"/>
              <a:buChar char="§"/>
              <a:defRPr/>
            </a:lvl1pPr>
            <a:lvl2pPr marL="685800" indent="-228600">
              <a:buClr>
                <a:srgbClr val="4E8483"/>
              </a:buClr>
              <a:buFont typeface="Wingdings" pitchFamily="2" charset="2"/>
              <a:buChar char="§"/>
              <a:defRPr/>
            </a:lvl2pPr>
            <a:lvl3pPr marL="1143000" indent="-228600">
              <a:buClr>
                <a:srgbClr val="4E8483"/>
              </a:buClr>
              <a:buFont typeface="Wingdings" pitchFamily="2" charset="2"/>
              <a:buChar char="§"/>
              <a:defRPr/>
            </a:lvl3pPr>
            <a:lvl4pPr marL="1600200" indent="-228600">
              <a:buClr>
                <a:srgbClr val="4E8483"/>
              </a:buClr>
              <a:buFont typeface="Wingdings" pitchFamily="2" charset="2"/>
              <a:buChar char="§"/>
              <a:defRPr/>
            </a:lvl4pPr>
            <a:lvl5pPr marL="2057400" indent="-228600">
              <a:buClr>
                <a:srgbClr val="4E8483"/>
              </a:buClr>
              <a:buFont typeface="Wingdings" pitchFamily="2" charset="2"/>
              <a:buChar cha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voettekst 13">
            <a:extLst>
              <a:ext uri="{FF2B5EF4-FFF2-40B4-BE49-F238E27FC236}">
                <a16:creationId xmlns:a16="http://schemas.microsoft.com/office/drawing/2014/main" id="{01B833DC-55CC-C06A-8E9B-8963B6F067FB}"/>
              </a:ext>
            </a:extLst>
          </p:cNvPr>
          <p:cNvSpPr>
            <a:spLocks noGrp="1"/>
          </p:cNvSpPr>
          <p:nvPr>
            <p:ph type="ftr" sz="quarter" idx="15"/>
          </p:nvPr>
        </p:nvSpPr>
        <p:spPr/>
        <p:txBody>
          <a:bodyPr/>
          <a:lstStyle>
            <a:lvl1pPr algn="r">
              <a:defRPr/>
            </a:lvl1pPr>
          </a:lstStyle>
          <a:p>
            <a:pPr>
              <a:defRPr/>
            </a:pPr>
            <a:r>
              <a:rPr lang="nl-NL"/>
              <a:t>madaster.</a:t>
            </a:r>
          </a:p>
        </p:txBody>
      </p:sp>
      <p:sp>
        <p:nvSpPr>
          <p:cNvPr id="9" name="Tijdelijke aanduiding voor dianummer 14">
            <a:extLst>
              <a:ext uri="{FF2B5EF4-FFF2-40B4-BE49-F238E27FC236}">
                <a16:creationId xmlns:a16="http://schemas.microsoft.com/office/drawing/2014/main" id="{F83BD498-E0D7-3F40-22DD-EDA95C58B8AA}"/>
              </a:ext>
            </a:extLst>
          </p:cNvPr>
          <p:cNvSpPr>
            <a:spLocks noGrp="1"/>
          </p:cNvSpPr>
          <p:nvPr>
            <p:ph type="sldNum" sz="quarter" idx="16"/>
          </p:nvPr>
        </p:nvSpPr>
        <p:spPr/>
        <p:txBody>
          <a:bodyPr/>
          <a:lstStyle>
            <a:lvl1pPr algn="r">
              <a:defRPr/>
            </a:lvl1pPr>
          </a:lstStyle>
          <a:p>
            <a:pPr>
              <a:defRPr/>
            </a:pPr>
            <a:fld id="{F3CBBB49-F28A-7D4F-9E37-ADB0A5A6FF4C}" type="slidenum">
              <a:rPr lang="nl-NL"/>
              <a:pPr>
                <a:defRPr/>
              </a:pPr>
              <a:t>‹N°›</a:t>
            </a:fld>
            <a:endParaRPr lang="nl-NL" dirty="0"/>
          </a:p>
        </p:txBody>
      </p:sp>
    </p:spTree>
    <p:extLst>
      <p:ext uri="{BB962C8B-B14F-4D97-AF65-F5344CB8AC3E}">
        <p14:creationId xmlns:p14="http://schemas.microsoft.com/office/powerpoint/2010/main" val="2563819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Inhoud van twee">
    <p:spTree>
      <p:nvGrpSpPr>
        <p:cNvPr id="1" name=""/>
        <p:cNvGrpSpPr/>
        <p:nvPr/>
      </p:nvGrpSpPr>
      <p:grpSpPr>
        <a:xfrm>
          <a:off x="0" y="0"/>
          <a:ext cx="0" cy="0"/>
          <a:chOff x="0" y="0"/>
          <a:chExt cx="0" cy="0"/>
        </a:xfrm>
      </p:grpSpPr>
      <p:pic>
        <p:nvPicPr>
          <p:cNvPr id="2" name="Afbeelding 3">
            <a:extLst>
              <a:ext uri="{FF2B5EF4-FFF2-40B4-BE49-F238E27FC236}">
                <a16:creationId xmlns:a16="http://schemas.microsoft.com/office/drawing/2014/main" id="{B506FCE9-B2AF-254D-B1FC-F9F37B1B8FA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97650" y="-4025900"/>
            <a:ext cx="9718675" cy="971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fbeelding 4">
            <a:extLst>
              <a:ext uri="{FF2B5EF4-FFF2-40B4-BE49-F238E27FC236}">
                <a16:creationId xmlns:a16="http://schemas.microsoft.com/office/drawing/2014/main" id="{A8D9136E-5EFC-9AB7-04AB-2C8C3E744A5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20725" y="6024563"/>
            <a:ext cx="604838"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3">
            <a:extLst>
              <a:ext uri="{FF2B5EF4-FFF2-40B4-BE49-F238E27FC236}">
                <a16:creationId xmlns:a16="http://schemas.microsoft.com/office/drawing/2014/main" id="{5B8507D0-E06C-FA49-8553-4C9C6417B88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102100" y="6538913"/>
            <a:ext cx="1993900"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jdelijke aanduiding voor inhoud 3"/>
          <p:cNvSpPr>
            <a:spLocks noGrp="1"/>
          </p:cNvSpPr>
          <p:nvPr>
            <p:ph sz="half" idx="14"/>
          </p:nvPr>
        </p:nvSpPr>
        <p:spPr>
          <a:xfrm>
            <a:off x="7027658" y="1527465"/>
            <a:ext cx="3815339" cy="3352114"/>
          </a:xfrm>
          <a:prstGeom prst="rect">
            <a:avLst/>
          </a:prstGeom>
        </p:spPr>
        <p:txBody>
          <a:bodyPr/>
          <a:lstStyle>
            <a:lvl1pPr marL="228600" indent="-228600">
              <a:buClr>
                <a:srgbClr val="4E8483"/>
              </a:buClr>
              <a:buFont typeface="Wingdings" pitchFamily="2" charset="2"/>
              <a:buChar char="§"/>
              <a:defRPr>
                <a:solidFill>
                  <a:schemeClr val="tx1"/>
                </a:solidFill>
              </a:defRPr>
            </a:lvl1pPr>
            <a:lvl2pPr marL="685800" indent="-228600">
              <a:buClr>
                <a:srgbClr val="4E8483"/>
              </a:buClr>
              <a:buFont typeface="Wingdings" pitchFamily="2" charset="2"/>
              <a:buChar char="§"/>
              <a:defRPr>
                <a:solidFill>
                  <a:schemeClr val="tx1"/>
                </a:solidFill>
              </a:defRPr>
            </a:lvl2pPr>
            <a:lvl3pPr marL="1143000" indent="-228600">
              <a:buClr>
                <a:srgbClr val="4E8483"/>
              </a:buClr>
              <a:buFont typeface="Wingdings" pitchFamily="2" charset="2"/>
              <a:buChar char="§"/>
              <a:defRPr>
                <a:solidFill>
                  <a:schemeClr val="tx1"/>
                </a:solidFill>
              </a:defRPr>
            </a:lvl3pPr>
            <a:lvl4pPr marL="1600200" indent="-228600">
              <a:buClr>
                <a:srgbClr val="4E8483"/>
              </a:buClr>
              <a:buFont typeface="Wingdings" pitchFamily="2" charset="2"/>
              <a:buChar char="§"/>
              <a:defRPr>
                <a:solidFill>
                  <a:schemeClr val="tx1"/>
                </a:solidFill>
              </a:defRPr>
            </a:lvl4pPr>
            <a:lvl5pPr marL="2057400" indent="-228600">
              <a:buClr>
                <a:srgbClr val="4E8483"/>
              </a:buClr>
              <a:buFont typeface="Wingdings" pitchFamily="2" charset="2"/>
              <a:buChar char="§"/>
              <a:defRPr>
                <a:solidFill>
                  <a:schemeClr val="tx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tel 1"/>
          <p:cNvSpPr>
            <a:spLocks noGrp="1"/>
          </p:cNvSpPr>
          <p:nvPr>
            <p:ph type="ctrTitle"/>
          </p:nvPr>
        </p:nvSpPr>
        <p:spPr>
          <a:xfrm>
            <a:off x="720000" y="720000"/>
            <a:ext cx="5616341" cy="1626671"/>
          </a:xfrm>
          <a:prstGeom prst="rect">
            <a:avLst/>
          </a:prstGeom>
        </p:spPr>
        <p:txBody>
          <a:bodyPr>
            <a:normAutofit/>
          </a:bodyPr>
          <a:lstStyle>
            <a:lvl1pPr algn="l">
              <a:defRPr sz="5000"/>
            </a:lvl1pPr>
          </a:lstStyle>
          <a:p>
            <a:r>
              <a:rPr lang="nl-NL"/>
              <a:t>Klik om stijl te bewerken</a:t>
            </a:r>
            <a:endParaRPr lang="nl-NL" dirty="0"/>
          </a:p>
        </p:txBody>
      </p:sp>
      <p:sp>
        <p:nvSpPr>
          <p:cNvPr id="5" name="Tijdelijke aanduiding voor inhoud 3"/>
          <p:cNvSpPr>
            <a:spLocks noGrp="1"/>
          </p:cNvSpPr>
          <p:nvPr>
            <p:ph sz="half" idx="13"/>
          </p:nvPr>
        </p:nvSpPr>
        <p:spPr>
          <a:xfrm>
            <a:off x="720000" y="2675743"/>
            <a:ext cx="5614752" cy="3132413"/>
          </a:xfrm>
          <a:prstGeom prst="rect">
            <a:avLst/>
          </a:prstGeom>
        </p:spPr>
        <p:txBody>
          <a:bodyPr/>
          <a:lstStyle>
            <a:lvl1pPr marL="228600" indent="-228600">
              <a:buClr>
                <a:srgbClr val="4E8483"/>
              </a:buClr>
              <a:buFont typeface="Wingdings" pitchFamily="2" charset="2"/>
              <a:buChar char="§"/>
              <a:defRPr/>
            </a:lvl1pPr>
            <a:lvl2pPr marL="685800" indent="-228600">
              <a:buClr>
                <a:srgbClr val="4E8483"/>
              </a:buClr>
              <a:buFont typeface="Wingdings" pitchFamily="2" charset="2"/>
              <a:buChar char="§"/>
              <a:defRPr/>
            </a:lvl2pPr>
            <a:lvl3pPr marL="1143000" indent="-228600">
              <a:buClr>
                <a:srgbClr val="4E8483"/>
              </a:buClr>
              <a:buFont typeface="Wingdings" pitchFamily="2" charset="2"/>
              <a:buChar char="§"/>
              <a:defRPr/>
            </a:lvl3pPr>
            <a:lvl4pPr marL="1600200" indent="-228600">
              <a:buClr>
                <a:srgbClr val="4E8483"/>
              </a:buClr>
              <a:buFont typeface="Wingdings" pitchFamily="2" charset="2"/>
              <a:buChar char="§"/>
              <a:defRPr/>
            </a:lvl4pPr>
            <a:lvl5pPr marL="2057400" indent="-228600">
              <a:buClr>
                <a:srgbClr val="4E8483"/>
              </a:buClr>
              <a:buFont typeface="Wingdings" pitchFamily="2" charset="2"/>
              <a:buChar cha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voettekst 13">
            <a:extLst>
              <a:ext uri="{FF2B5EF4-FFF2-40B4-BE49-F238E27FC236}">
                <a16:creationId xmlns:a16="http://schemas.microsoft.com/office/drawing/2014/main" id="{DE7D1B7C-9371-94F8-61E9-AD35B57C1945}"/>
              </a:ext>
            </a:extLst>
          </p:cNvPr>
          <p:cNvSpPr>
            <a:spLocks noGrp="1"/>
          </p:cNvSpPr>
          <p:nvPr>
            <p:ph type="ftr" sz="quarter" idx="15"/>
          </p:nvPr>
        </p:nvSpPr>
        <p:spPr/>
        <p:txBody>
          <a:bodyPr/>
          <a:lstStyle>
            <a:lvl1pPr algn="r">
              <a:defRPr/>
            </a:lvl1pPr>
          </a:lstStyle>
          <a:p>
            <a:pPr>
              <a:defRPr/>
            </a:pPr>
            <a:r>
              <a:rPr lang="nl-NL"/>
              <a:t>madaster.</a:t>
            </a:r>
          </a:p>
        </p:txBody>
      </p:sp>
      <p:sp>
        <p:nvSpPr>
          <p:cNvPr id="8" name="Tijdelijke aanduiding voor dianummer 14">
            <a:extLst>
              <a:ext uri="{FF2B5EF4-FFF2-40B4-BE49-F238E27FC236}">
                <a16:creationId xmlns:a16="http://schemas.microsoft.com/office/drawing/2014/main" id="{E996AEA9-07F1-BF99-F2B7-58A71E46902C}"/>
              </a:ext>
            </a:extLst>
          </p:cNvPr>
          <p:cNvSpPr>
            <a:spLocks noGrp="1"/>
          </p:cNvSpPr>
          <p:nvPr>
            <p:ph type="sldNum" sz="quarter" idx="16"/>
          </p:nvPr>
        </p:nvSpPr>
        <p:spPr/>
        <p:txBody>
          <a:bodyPr/>
          <a:lstStyle>
            <a:lvl1pPr algn="r">
              <a:defRPr/>
            </a:lvl1pPr>
          </a:lstStyle>
          <a:p>
            <a:pPr>
              <a:defRPr/>
            </a:pPr>
            <a:fld id="{8215F955-C30B-2041-9BC8-A7891C42E879}" type="slidenum">
              <a:rPr lang="nl-NL"/>
              <a:pPr>
                <a:defRPr/>
              </a:pPr>
              <a:t>‹N°›</a:t>
            </a:fld>
            <a:endParaRPr lang="nl-NL" dirty="0"/>
          </a:p>
        </p:txBody>
      </p:sp>
    </p:spTree>
    <p:extLst>
      <p:ext uri="{BB962C8B-B14F-4D97-AF65-F5344CB8AC3E}">
        <p14:creationId xmlns:p14="http://schemas.microsoft.com/office/powerpoint/2010/main" val="1291121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pic>
        <p:nvPicPr>
          <p:cNvPr id="4" name="Afbeelding 1">
            <a:extLst>
              <a:ext uri="{FF2B5EF4-FFF2-40B4-BE49-F238E27FC236}">
                <a16:creationId xmlns:a16="http://schemas.microsoft.com/office/drawing/2014/main" id="{43566575-B532-94B6-A878-1CE7804A4F6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73075"/>
            <a:ext cx="14131925" cy="1059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hoek 4">
            <a:extLst>
              <a:ext uri="{FF2B5EF4-FFF2-40B4-BE49-F238E27FC236}">
                <a16:creationId xmlns:a16="http://schemas.microsoft.com/office/drawing/2014/main" id="{9D24CB61-0D14-CF42-8BC3-0870EE619B47}"/>
              </a:ext>
            </a:extLst>
          </p:cNvPr>
          <p:cNvSpPr/>
          <p:nvPr userDrawn="1"/>
        </p:nvSpPr>
        <p:spPr>
          <a:xfrm>
            <a:off x="0" y="0"/>
            <a:ext cx="12517438" cy="6858000"/>
          </a:xfrm>
          <a:prstGeom prst="rect">
            <a:avLst/>
          </a:prstGeom>
          <a:solidFill>
            <a:srgbClr val="23505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dirty="0">
              <a:latin typeface="Poppins" pitchFamily="2" charset="77"/>
            </a:endParaRPr>
          </a:p>
        </p:txBody>
      </p:sp>
      <p:pic>
        <p:nvPicPr>
          <p:cNvPr id="6" name="Afbeelding 3">
            <a:extLst>
              <a:ext uri="{FF2B5EF4-FFF2-40B4-BE49-F238E27FC236}">
                <a16:creationId xmlns:a16="http://schemas.microsoft.com/office/drawing/2014/main" id="{29917E65-A7B4-83E4-86AB-849F8C4A3A7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20725" y="6024563"/>
            <a:ext cx="604838"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4">
            <a:extLst>
              <a:ext uri="{FF2B5EF4-FFF2-40B4-BE49-F238E27FC236}">
                <a16:creationId xmlns:a16="http://schemas.microsoft.com/office/drawing/2014/main" id="{6ACFAB75-0DD6-D308-79B8-6D4C9A2A4E1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322638" y="-3878263"/>
            <a:ext cx="9707562" cy="970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5">
            <a:extLst>
              <a:ext uri="{FF2B5EF4-FFF2-40B4-BE49-F238E27FC236}">
                <a16:creationId xmlns:a16="http://schemas.microsoft.com/office/drawing/2014/main" id="{F999CAA8-DE4B-535D-BFA2-E3A9DB4E9BDF}"/>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102100" y="6538913"/>
            <a:ext cx="1993900"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720000" y="2119963"/>
            <a:ext cx="5616341" cy="1626671"/>
          </a:xfrm>
          <a:prstGeom prst="rect">
            <a:avLst/>
          </a:prstGeom>
        </p:spPr>
        <p:txBody>
          <a:bodyPr>
            <a:normAutofit/>
          </a:bodyPr>
          <a:lstStyle>
            <a:lvl1pPr algn="l">
              <a:defRPr sz="4400">
                <a:solidFill>
                  <a:schemeClr val="bg1"/>
                </a:solidFill>
              </a:defRPr>
            </a:lvl1pPr>
          </a:lstStyle>
          <a:p>
            <a:r>
              <a:rPr lang="nl-NL"/>
              <a:t>Klik om stijl te bewerken</a:t>
            </a:r>
            <a:endParaRPr lang="nl-NL" dirty="0"/>
          </a:p>
        </p:txBody>
      </p:sp>
      <p:sp>
        <p:nvSpPr>
          <p:cNvPr id="3" name="Ondertitel 2"/>
          <p:cNvSpPr>
            <a:spLocks noGrp="1"/>
          </p:cNvSpPr>
          <p:nvPr>
            <p:ph type="subTitle" idx="1"/>
          </p:nvPr>
        </p:nvSpPr>
        <p:spPr>
          <a:xfrm>
            <a:off x="720000" y="3919672"/>
            <a:ext cx="5257800" cy="1200968"/>
          </a:xfrm>
          <a:prstGeom prst="rect">
            <a:avLst/>
          </a:prstGeo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9" name="Tijdelijke aanduiding voor voettekst 13">
            <a:extLst>
              <a:ext uri="{FF2B5EF4-FFF2-40B4-BE49-F238E27FC236}">
                <a16:creationId xmlns:a16="http://schemas.microsoft.com/office/drawing/2014/main" id="{5B172567-510F-8881-CDB2-AF4C3D4600A4}"/>
              </a:ext>
            </a:extLst>
          </p:cNvPr>
          <p:cNvSpPr>
            <a:spLocks noGrp="1"/>
          </p:cNvSpPr>
          <p:nvPr>
            <p:ph type="ftr" sz="quarter" idx="10"/>
          </p:nvPr>
        </p:nvSpPr>
        <p:spPr/>
        <p:txBody>
          <a:bodyPr/>
          <a:lstStyle>
            <a:lvl1pPr algn="r">
              <a:defRPr>
                <a:solidFill>
                  <a:schemeClr val="bg1"/>
                </a:solidFill>
              </a:defRPr>
            </a:lvl1pPr>
          </a:lstStyle>
          <a:p>
            <a:pPr>
              <a:defRPr/>
            </a:pPr>
            <a:r>
              <a:rPr lang="nl-NL"/>
              <a:t>madaster.</a:t>
            </a:r>
            <a:endParaRPr lang="nl-NL" dirty="0"/>
          </a:p>
        </p:txBody>
      </p:sp>
      <p:sp>
        <p:nvSpPr>
          <p:cNvPr id="10" name="Tijdelijke aanduiding voor dianummer 14">
            <a:extLst>
              <a:ext uri="{FF2B5EF4-FFF2-40B4-BE49-F238E27FC236}">
                <a16:creationId xmlns:a16="http://schemas.microsoft.com/office/drawing/2014/main" id="{D3F47252-6D69-0C32-8BC7-4736C96BFFCF}"/>
              </a:ext>
            </a:extLst>
          </p:cNvPr>
          <p:cNvSpPr>
            <a:spLocks noGrp="1"/>
          </p:cNvSpPr>
          <p:nvPr>
            <p:ph type="sldNum" sz="quarter" idx="11"/>
          </p:nvPr>
        </p:nvSpPr>
        <p:spPr/>
        <p:txBody>
          <a:bodyPr/>
          <a:lstStyle>
            <a:lvl1pPr algn="r">
              <a:defRPr>
                <a:solidFill>
                  <a:schemeClr val="bg1"/>
                </a:solidFill>
              </a:defRPr>
            </a:lvl1pPr>
          </a:lstStyle>
          <a:p>
            <a:pPr>
              <a:defRPr/>
            </a:pPr>
            <a:fld id="{D71315CD-A710-294E-9FA9-A8AD4B947692}" type="slidenum">
              <a:rPr lang="nl-NL"/>
              <a:pPr>
                <a:defRPr/>
              </a:pPr>
              <a:t>‹N°›</a:t>
            </a:fld>
            <a:endParaRPr lang="nl-NL" dirty="0"/>
          </a:p>
        </p:txBody>
      </p:sp>
    </p:spTree>
    <p:extLst>
      <p:ext uri="{BB962C8B-B14F-4D97-AF65-F5344CB8AC3E}">
        <p14:creationId xmlns:p14="http://schemas.microsoft.com/office/powerpoint/2010/main" val="359957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Inhoud van twee">
    <p:spTree>
      <p:nvGrpSpPr>
        <p:cNvPr id="1" name=""/>
        <p:cNvGrpSpPr/>
        <p:nvPr/>
      </p:nvGrpSpPr>
      <p:grpSpPr>
        <a:xfrm>
          <a:off x="0" y="0"/>
          <a:ext cx="0" cy="0"/>
          <a:chOff x="0" y="0"/>
          <a:chExt cx="0" cy="0"/>
        </a:xfrm>
      </p:grpSpPr>
      <p:pic>
        <p:nvPicPr>
          <p:cNvPr id="2" name="Afbeelding 3">
            <a:extLst>
              <a:ext uri="{FF2B5EF4-FFF2-40B4-BE49-F238E27FC236}">
                <a16:creationId xmlns:a16="http://schemas.microsoft.com/office/drawing/2014/main" id="{B466C203-666A-0E2F-93E8-387936AE962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97650" y="-4025900"/>
            <a:ext cx="9718675" cy="971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fbeelding 4">
            <a:extLst>
              <a:ext uri="{FF2B5EF4-FFF2-40B4-BE49-F238E27FC236}">
                <a16:creationId xmlns:a16="http://schemas.microsoft.com/office/drawing/2014/main" id="{73ED9146-3ECB-7BD4-B858-852DA86574A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20725" y="6024563"/>
            <a:ext cx="604838"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fbeelding 5">
            <a:extLst>
              <a:ext uri="{FF2B5EF4-FFF2-40B4-BE49-F238E27FC236}">
                <a16:creationId xmlns:a16="http://schemas.microsoft.com/office/drawing/2014/main" id="{1C07037F-93A0-42BB-AAD6-90BC39E0217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102100" y="6538913"/>
            <a:ext cx="1993900"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jdelijke aanduiding voor inhoud 3"/>
          <p:cNvSpPr>
            <a:spLocks noGrp="1"/>
          </p:cNvSpPr>
          <p:nvPr>
            <p:ph sz="half" idx="14"/>
          </p:nvPr>
        </p:nvSpPr>
        <p:spPr>
          <a:xfrm>
            <a:off x="7027658" y="1527465"/>
            <a:ext cx="3815339" cy="3352114"/>
          </a:xfrm>
          <a:prstGeom prst="rect">
            <a:avLst/>
          </a:prstGeom>
        </p:spPr>
        <p:txBody>
          <a:bodyPr/>
          <a:lstStyle>
            <a:lvl1pPr marL="228600" indent="-228600">
              <a:buClr>
                <a:schemeClr val="bg1"/>
              </a:buClr>
              <a:buFont typeface="Wingdings" pitchFamily="2" charset="2"/>
              <a:buChar char="§"/>
              <a:defRPr>
                <a:solidFill>
                  <a:schemeClr val="bg1"/>
                </a:solidFill>
              </a:defRPr>
            </a:lvl1pPr>
            <a:lvl2pPr marL="685800" indent="-228600">
              <a:buClr>
                <a:schemeClr val="bg1"/>
              </a:buClr>
              <a:buFont typeface="Wingdings" pitchFamily="2" charset="2"/>
              <a:buChar char="§"/>
              <a:defRPr>
                <a:solidFill>
                  <a:schemeClr val="bg1"/>
                </a:solidFill>
              </a:defRPr>
            </a:lvl2pPr>
            <a:lvl3pPr marL="1143000" indent="-228600">
              <a:buClr>
                <a:schemeClr val="bg1"/>
              </a:buClr>
              <a:buFont typeface="Wingdings" pitchFamily="2" charset="2"/>
              <a:buChar char="§"/>
              <a:defRPr>
                <a:solidFill>
                  <a:schemeClr val="bg1"/>
                </a:solidFill>
              </a:defRPr>
            </a:lvl3pPr>
            <a:lvl4pPr marL="1600200" indent="-228600">
              <a:buClr>
                <a:schemeClr val="bg1"/>
              </a:buClr>
              <a:buFont typeface="Wingdings" pitchFamily="2" charset="2"/>
              <a:buChar char="§"/>
              <a:defRPr>
                <a:solidFill>
                  <a:schemeClr val="bg1"/>
                </a:solidFill>
              </a:defRPr>
            </a:lvl4pPr>
            <a:lvl5pPr marL="2057400" indent="-228600">
              <a:buClr>
                <a:schemeClr val="bg1"/>
              </a:buClr>
              <a:buFont typeface="Wingdings" pitchFamily="2" charset="2"/>
              <a:buChar cha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tel 1"/>
          <p:cNvSpPr>
            <a:spLocks noGrp="1"/>
          </p:cNvSpPr>
          <p:nvPr>
            <p:ph type="ctrTitle"/>
          </p:nvPr>
        </p:nvSpPr>
        <p:spPr>
          <a:xfrm>
            <a:off x="720000" y="720000"/>
            <a:ext cx="5616341" cy="1626671"/>
          </a:xfrm>
          <a:prstGeom prst="rect">
            <a:avLst/>
          </a:prstGeom>
        </p:spPr>
        <p:txBody>
          <a:bodyPr>
            <a:normAutofit/>
          </a:bodyPr>
          <a:lstStyle>
            <a:lvl1pPr algn="l">
              <a:defRPr sz="5000"/>
            </a:lvl1pPr>
          </a:lstStyle>
          <a:p>
            <a:r>
              <a:rPr lang="nl-NL"/>
              <a:t>Klik om stijl te bewerken</a:t>
            </a:r>
            <a:endParaRPr lang="nl-NL" dirty="0"/>
          </a:p>
        </p:txBody>
      </p:sp>
      <p:sp>
        <p:nvSpPr>
          <p:cNvPr id="14" name="Tijdelijke aanduiding voor inhoud 3"/>
          <p:cNvSpPr>
            <a:spLocks noGrp="1"/>
          </p:cNvSpPr>
          <p:nvPr>
            <p:ph sz="half" idx="13"/>
          </p:nvPr>
        </p:nvSpPr>
        <p:spPr>
          <a:xfrm>
            <a:off x="720000" y="2675743"/>
            <a:ext cx="5614752" cy="3132413"/>
          </a:xfrm>
          <a:prstGeom prst="rect">
            <a:avLst/>
          </a:prstGeom>
        </p:spPr>
        <p:txBody>
          <a:bodyPr/>
          <a:lstStyle>
            <a:lvl1pPr marL="228600" indent="-228600">
              <a:buClr>
                <a:srgbClr val="4E8483"/>
              </a:buClr>
              <a:buFont typeface="Wingdings" pitchFamily="2" charset="2"/>
              <a:buChar char="§"/>
              <a:defRPr/>
            </a:lvl1pPr>
            <a:lvl2pPr marL="685800" indent="-228600">
              <a:buClr>
                <a:srgbClr val="4E8483"/>
              </a:buClr>
              <a:buFont typeface="Wingdings" pitchFamily="2" charset="2"/>
              <a:buChar char="§"/>
              <a:defRPr/>
            </a:lvl2pPr>
            <a:lvl3pPr marL="1143000" indent="-228600">
              <a:buClr>
                <a:srgbClr val="4E8483"/>
              </a:buClr>
              <a:buFont typeface="Wingdings" pitchFamily="2" charset="2"/>
              <a:buChar char="§"/>
              <a:defRPr/>
            </a:lvl3pPr>
            <a:lvl4pPr marL="1600200" indent="-228600">
              <a:buClr>
                <a:srgbClr val="4E8483"/>
              </a:buClr>
              <a:buFont typeface="Wingdings" pitchFamily="2" charset="2"/>
              <a:buChar char="§"/>
              <a:defRPr/>
            </a:lvl4pPr>
            <a:lvl5pPr marL="2057400" indent="-228600">
              <a:buClr>
                <a:srgbClr val="4E8483"/>
              </a:buClr>
              <a:buFont typeface="Wingdings" pitchFamily="2" charset="2"/>
              <a:buChar cha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voettekst 13">
            <a:extLst>
              <a:ext uri="{FF2B5EF4-FFF2-40B4-BE49-F238E27FC236}">
                <a16:creationId xmlns:a16="http://schemas.microsoft.com/office/drawing/2014/main" id="{4C25001C-20BD-B77C-7266-D53722058010}"/>
              </a:ext>
            </a:extLst>
          </p:cNvPr>
          <p:cNvSpPr>
            <a:spLocks noGrp="1"/>
          </p:cNvSpPr>
          <p:nvPr>
            <p:ph type="ftr" sz="quarter" idx="15"/>
          </p:nvPr>
        </p:nvSpPr>
        <p:spPr/>
        <p:txBody>
          <a:bodyPr/>
          <a:lstStyle>
            <a:lvl1pPr algn="r">
              <a:defRPr/>
            </a:lvl1pPr>
          </a:lstStyle>
          <a:p>
            <a:pPr>
              <a:defRPr/>
            </a:pPr>
            <a:r>
              <a:rPr lang="nl-NL"/>
              <a:t>madaster.</a:t>
            </a:r>
          </a:p>
        </p:txBody>
      </p:sp>
      <p:sp>
        <p:nvSpPr>
          <p:cNvPr id="6" name="Tijdelijke aanduiding voor dianummer 14">
            <a:extLst>
              <a:ext uri="{FF2B5EF4-FFF2-40B4-BE49-F238E27FC236}">
                <a16:creationId xmlns:a16="http://schemas.microsoft.com/office/drawing/2014/main" id="{566BE211-28BB-B556-7D94-A18F82F384E5}"/>
              </a:ext>
            </a:extLst>
          </p:cNvPr>
          <p:cNvSpPr>
            <a:spLocks noGrp="1"/>
          </p:cNvSpPr>
          <p:nvPr>
            <p:ph type="sldNum" sz="quarter" idx="16"/>
          </p:nvPr>
        </p:nvSpPr>
        <p:spPr/>
        <p:txBody>
          <a:bodyPr/>
          <a:lstStyle>
            <a:lvl1pPr algn="r">
              <a:defRPr/>
            </a:lvl1pPr>
          </a:lstStyle>
          <a:p>
            <a:pPr>
              <a:defRPr/>
            </a:pPr>
            <a:fld id="{A6274048-47F1-7242-861B-77A37691D956}" type="slidenum">
              <a:rPr lang="nl-NL"/>
              <a:pPr>
                <a:defRPr/>
              </a:pPr>
              <a:t>‹N°›</a:t>
            </a:fld>
            <a:endParaRPr lang="nl-NL" dirty="0"/>
          </a:p>
        </p:txBody>
      </p:sp>
    </p:spTree>
    <p:extLst>
      <p:ext uri="{BB962C8B-B14F-4D97-AF65-F5344CB8AC3E}">
        <p14:creationId xmlns:p14="http://schemas.microsoft.com/office/powerpoint/2010/main" val="3820465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Inhoud van twee">
    <p:spTree>
      <p:nvGrpSpPr>
        <p:cNvPr id="1" name=""/>
        <p:cNvGrpSpPr/>
        <p:nvPr/>
      </p:nvGrpSpPr>
      <p:grpSpPr>
        <a:xfrm>
          <a:off x="0" y="0"/>
          <a:ext cx="0" cy="0"/>
          <a:chOff x="0" y="0"/>
          <a:chExt cx="0" cy="0"/>
        </a:xfrm>
      </p:grpSpPr>
      <p:pic>
        <p:nvPicPr>
          <p:cNvPr id="2" name="Afbeelding 3">
            <a:extLst>
              <a:ext uri="{FF2B5EF4-FFF2-40B4-BE49-F238E27FC236}">
                <a16:creationId xmlns:a16="http://schemas.microsoft.com/office/drawing/2014/main" id="{CD5C1F28-781E-E947-63F6-94776438331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88125" y="-4025900"/>
            <a:ext cx="9717088" cy="971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fbeelding 4">
            <a:extLst>
              <a:ext uri="{FF2B5EF4-FFF2-40B4-BE49-F238E27FC236}">
                <a16:creationId xmlns:a16="http://schemas.microsoft.com/office/drawing/2014/main" id="{3AB68AA3-C0EE-F1F9-6DA6-6C33D1F99DE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20725" y="6024563"/>
            <a:ext cx="604838"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fbeelding 5">
            <a:extLst>
              <a:ext uri="{FF2B5EF4-FFF2-40B4-BE49-F238E27FC236}">
                <a16:creationId xmlns:a16="http://schemas.microsoft.com/office/drawing/2014/main" id="{5B58654D-842A-6FC6-CD98-A95E24632C3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102100" y="6538913"/>
            <a:ext cx="1993900"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el 1"/>
          <p:cNvSpPr>
            <a:spLocks noGrp="1"/>
          </p:cNvSpPr>
          <p:nvPr>
            <p:ph type="ctrTitle"/>
          </p:nvPr>
        </p:nvSpPr>
        <p:spPr>
          <a:xfrm>
            <a:off x="720000" y="720000"/>
            <a:ext cx="5616341" cy="1626671"/>
          </a:xfrm>
          <a:prstGeom prst="rect">
            <a:avLst/>
          </a:prstGeom>
        </p:spPr>
        <p:txBody>
          <a:bodyPr>
            <a:normAutofit/>
          </a:bodyPr>
          <a:lstStyle>
            <a:lvl1pPr algn="l">
              <a:defRPr sz="5000"/>
            </a:lvl1pPr>
          </a:lstStyle>
          <a:p>
            <a:r>
              <a:rPr lang="nl-NL"/>
              <a:t>Klik om stijl te bewerken</a:t>
            </a:r>
            <a:endParaRPr lang="nl-NL" dirty="0"/>
          </a:p>
        </p:txBody>
      </p:sp>
      <p:sp>
        <p:nvSpPr>
          <p:cNvPr id="13" name="Tijdelijke aanduiding voor inhoud 3"/>
          <p:cNvSpPr>
            <a:spLocks noGrp="1"/>
          </p:cNvSpPr>
          <p:nvPr>
            <p:ph sz="half" idx="13"/>
          </p:nvPr>
        </p:nvSpPr>
        <p:spPr>
          <a:xfrm>
            <a:off x="720000" y="2675743"/>
            <a:ext cx="5614752" cy="3132413"/>
          </a:xfrm>
          <a:prstGeom prst="rect">
            <a:avLst/>
          </a:prstGeom>
        </p:spPr>
        <p:txBody>
          <a:bodyPr/>
          <a:lstStyle>
            <a:lvl1pPr marL="228600" indent="-228600">
              <a:buClr>
                <a:srgbClr val="4E8483"/>
              </a:buClr>
              <a:buFont typeface="Wingdings" pitchFamily="2" charset="2"/>
              <a:buChar char="§"/>
              <a:defRPr/>
            </a:lvl1pPr>
            <a:lvl2pPr marL="685800" indent="-228600">
              <a:buClr>
                <a:srgbClr val="4E8483"/>
              </a:buClr>
              <a:buFont typeface="Wingdings" pitchFamily="2" charset="2"/>
              <a:buChar char="§"/>
              <a:defRPr/>
            </a:lvl2pPr>
            <a:lvl3pPr marL="1143000" indent="-228600">
              <a:buClr>
                <a:srgbClr val="4E8483"/>
              </a:buClr>
              <a:buFont typeface="Wingdings" pitchFamily="2" charset="2"/>
              <a:buChar char="§"/>
              <a:defRPr/>
            </a:lvl3pPr>
            <a:lvl4pPr marL="1600200" indent="-228600">
              <a:buClr>
                <a:srgbClr val="4E8483"/>
              </a:buClr>
              <a:buFont typeface="Wingdings" pitchFamily="2" charset="2"/>
              <a:buChar char="§"/>
              <a:defRPr/>
            </a:lvl4pPr>
            <a:lvl5pPr marL="2057400" indent="-228600">
              <a:buClr>
                <a:srgbClr val="4E8483"/>
              </a:buClr>
              <a:buFont typeface="Wingdings" pitchFamily="2" charset="2"/>
              <a:buChar cha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6" name="Tijdelijke aanduiding voor inhoud 3"/>
          <p:cNvSpPr>
            <a:spLocks noGrp="1"/>
          </p:cNvSpPr>
          <p:nvPr>
            <p:ph sz="half" idx="14"/>
          </p:nvPr>
        </p:nvSpPr>
        <p:spPr>
          <a:xfrm>
            <a:off x="7027658" y="1527465"/>
            <a:ext cx="3815339" cy="3352114"/>
          </a:xfrm>
          <a:prstGeom prst="rect">
            <a:avLst/>
          </a:prstGeom>
        </p:spPr>
        <p:txBody>
          <a:bodyPr/>
          <a:lstStyle>
            <a:lvl1pPr marL="228600" indent="-228600">
              <a:buClr>
                <a:schemeClr val="bg1"/>
              </a:buClr>
              <a:buFont typeface="Wingdings" pitchFamily="2" charset="2"/>
              <a:buChar char="§"/>
              <a:defRPr>
                <a:solidFill>
                  <a:schemeClr val="bg1"/>
                </a:solidFill>
              </a:defRPr>
            </a:lvl1pPr>
            <a:lvl2pPr marL="685800" indent="-228600">
              <a:buClr>
                <a:schemeClr val="bg1"/>
              </a:buClr>
              <a:buFont typeface="Wingdings" pitchFamily="2" charset="2"/>
              <a:buChar char="§"/>
              <a:defRPr>
                <a:solidFill>
                  <a:schemeClr val="bg1"/>
                </a:solidFill>
              </a:defRPr>
            </a:lvl2pPr>
            <a:lvl3pPr marL="1143000" indent="-228600">
              <a:buClr>
                <a:schemeClr val="bg1"/>
              </a:buClr>
              <a:buFont typeface="Wingdings" pitchFamily="2" charset="2"/>
              <a:buChar char="§"/>
              <a:defRPr>
                <a:solidFill>
                  <a:schemeClr val="bg1"/>
                </a:solidFill>
              </a:defRPr>
            </a:lvl3pPr>
            <a:lvl4pPr marL="1600200" indent="-228600">
              <a:buClr>
                <a:schemeClr val="bg1"/>
              </a:buClr>
              <a:buFont typeface="Wingdings" pitchFamily="2" charset="2"/>
              <a:buChar char="§"/>
              <a:defRPr>
                <a:solidFill>
                  <a:schemeClr val="bg1"/>
                </a:solidFill>
              </a:defRPr>
            </a:lvl4pPr>
            <a:lvl5pPr marL="2057400" indent="-228600">
              <a:buClr>
                <a:schemeClr val="bg1"/>
              </a:buClr>
              <a:buFont typeface="Wingdings" pitchFamily="2" charset="2"/>
              <a:buChar cha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voettekst 13">
            <a:extLst>
              <a:ext uri="{FF2B5EF4-FFF2-40B4-BE49-F238E27FC236}">
                <a16:creationId xmlns:a16="http://schemas.microsoft.com/office/drawing/2014/main" id="{C5D00CAF-586C-7DD1-7AAB-4388FDC17ED0}"/>
              </a:ext>
            </a:extLst>
          </p:cNvPr>
          <p:cNvSpPr>
            <a:spLocks noGrp="1"/>
          </p:cNvSpPr>
          <p:nvPr>
            <p:ph type="ftr" sz="quarter" idx="15"/>
          </p:nvPr>
        </p:nvSpPr>
        <p:spPr/>
        <p:txBody>
          <a:bodyPr/>
          <a:lstStyle>
            <a:lvl1pPr algn="r">
              <a:defRPr/>
            </a:lvl1pPr>
          </a:lstStyle>
          <a:p>
            <a:pPr>
              <a:defRPr/>
            </a:pPr>
            <a:r>
              <a:rPr lang="nl-NL"/>
              <a:t>madaster.</a:t>
            </a:r>
          </a:p>
        </p:txBody>
      </p:sp>
      <p:sp>
        <p:nvSpPr>
          <p:cNvPr id="6" name="Tijdelijke aanduiding voor dianummer 14">
            <a:extLst>
              <a:ext uri="{FF2B5EF4-FFF2-40B4-BE49-F238E27FC236}">
                <a16:creationId xmlns:a16="http://schemas.microsoft.com/office/drawing/2014/main" id="{2DDC58F3-2192-6328-6465-98945C5E6AEE}"/>
              </a:ext>
            </a:extLst>
          </p:cNvPr>
          <p:cNvSpPr>
            <a:spLocks noGrp="1"/>
          </p:cNvSpPr>
          <p:nvPr>
            <p:ph type="sldNum" sz="quarter" idx="16"/>
          </p:nvPr>
        </p:nvSpPr>
        <p:spPr/>
        <p:txBody>
          <a:bodyPr/>
          <a:lstStyle>
            <a:lvl1pPr algn="r">
              <a:defRPr/>
            </a:lvl1pPr>
          </a:lstStyle>
          <a:p>
            <a:pPr>
              <a:defRPr/>
            </a:pPr>
            <a:fld id="{53857AE4-0209-DB49-960E-F1450A53FEF5}" type="slidenum">
              <a:rPr lang="nl-NL"/>
              <a:pPr>
                <a:defRPr/>
              </a:pPr>
              <a:t>‹N°›</a:t>
            </a:fld>
            <a:endParaRPr lang="nl-NL" dirty="0"/>
          </a:p>
        </p:txBody>
      </p:sp>
    </p:spTree>
    <p:extLst>
      <p:ext uri="{BB962C8B-B14F-4D97-AF65-F5344CB8AC3E}">
        <p14:creationId xmlns:p14="http://schemas.microsoft.com/office/powerpoint/2010/main" val="31857996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pic>
        <p:nvPicPr>
          <p:cNvPr id="2" name="Afbeelding 3">
            <a:extLst>
              <a:ext uri="{FF2B5EF4-FFF2-40B4-BE49-F238E27FC236}">
                <a16:creationId xmlns:a16="http://schemas.microsoft.com/office/drawing/2014/main" id="{F7CCA37E-EE48-EDD1-B4D5-6235587EFA0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0725" y="6024563"/>
            <a:ext cx="604838"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fbeelding 4">
            <a:extLst>
              <a:ext uri="{FF2B5EF4-FFF2-40B4-BE49-F238E27FC236}">
                <a16:creationId xmlns:a16="http://schemas.microsoft.com/office/drawing/2014/main" id="{63068815-0AB2-1A8A-EF90-38AB09E4E2A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8675" y="1587500"/>
            <a:ext cx="10287000"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fbeelding 5">
            <a:extLst>
              <a:ext uri="{FF2B5EF4-FFF2-40B4-BE49-F238E27FC236}">
                <a16:creationId xmlns:a16="http://schemas.microsoft.com/office/drawing/2014/main" id="{315F0BC9-214C-1C38-F48D-7817B071366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102100" y="6538913"/>
            <a:ext cx="1993900"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el 1"/>
          <p:cNvSpPr>
            <a:spLocks noGrp="1"/>
          </p:cNvSpPr>
          <p:nvPr>
            <p:ph type="ctrTitle"/>
          </p:nvPr>
        </p:nvSpPr>
        <p:spPr>
          <a:xfrm>
            <a:off x="720000" y="720000"/>
            <a:ext cx="10434348" cy="1626671"/>
          </a:xfrm>
          <a:prstGeom prst="rect">
            <a:avLst/>
          </a:prstGeom>
        </p:spPr>
        <p:txBody>
          <a:bodyPr anchor="t">
            <a:normAutofit/>
          </a:bodyPr>
          <a:lstStyle>
            <a:lvl1pPr algn="l">
              <a:defRPr sz="4400"/>
            </a:lvl1pPr>
          </a:lstStyle>
          <a:p>
            <a:r>
              <a:rPr lang="nl-NL"/>
              <a:t>Klik om stijl te bewerken</a:t>
            </a:r>
            <a:endParaRPr lang="nl-NL" dirty="0"/>
          </a:p>
        </p:txBody>
      </p:sp>
      <p:sp>
        <p:nvSpPr>
          <p:cNvPr id="15" name="Tijdelijke aanduiding voor inhoud 3"/>
          <p:cNvSpPr>
            <a:spLocks noGrp="1"/>
          </p:cNvSpPr>
          <p:nvPr>
            <p:ph sz="half" idx="13"/>
          </p:nvPr>
        </p:nvSpPr>
        <p:spPr>
          <a:xfrm>
            <a:off x="720000" y="2675743"/>
            <a:ext cx="10554136" cy="3132413"/>
          </a:xfrm>
          <a:prstGeom prst="rect">
            <a:avLst/>
          </a:prstGeom>
        </p:spPr>
        <p:txBody>
          <a:bodyPr/>
          <a:lstStyle>
            <a:lvl1pPr marL="228600" indent="-228600">
              <a:buClr>
                <a:srgbClr val="4E8483"/>
              </a:buClr>
              <a:buFont typeface="Wingdings" pitchFamily="2" charset="2"/>
              <a:buChar char="§"/>
              <a:defRPr/>
            </a:lvl1pPr>
            <a:lvl2pPr marL="685800" indent="-228600">
              <a:buClr>
                <a:srgbClr val="4E8483"/>
              </a:buClr>
              <a:buFont typeface="Wingdings" pitchFamily="2" charset="2"/>
              <a:buChar char="§"/>
              <a:defRPr/>
            </a:lvl2pPr>
            <a:lvl3pPr marL="1143000" indent="-228600">
              <a:buClr>
                <a:srgbClr val="4E8483"/>
              </a:buClr>
              <a:buFont typeface="Wingdings" pitchFamily="2" charset="2"/>
              <a:buChar char="§"/>
              <a:defRPr/>
            </a:lvl3pPr>
            <a:lvl4pPr marL="1600200" indent="-228600">
              <a:buClr>
                <a:srgbClr val="4E8483"/>
              </a:buClr>
              <a:buFont typeface="Wingdings" pitchFamily="2" charset="2"/>
              <a:buChar char="§"/>
              <a:defRPr/>
            </a:lvl4pPr>
            <a:lvl5pPr marL="2057400" indent="-228600">
              <a:buClr>
                <a:srgbClr val="4E8483"/>
              </a:buClr>
              <a:buFont typeface="Wingdings" pitchFamily="2" charset="2"/>
              <a:buChar cha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voettekst 13">
            <a:extLst>
              <a:ext uri="{FF2B5EF4-FFF2-40B4-BE49-F238E27FC236}">
                <a16:creationId xmlns:a16="http://schemas.microsoft.com/office/drawing/2014/main" id="{D9384687-EAE8-71D3-BB47-C1AB3F14F93D}"/>
              </a:ext>
            </a:extLst>
          </p:cNvPr>
          <p:cNvSpPr>
            <a:spLocks noGrp="1"/>
          </p:cNvSpPr>
          <p:nvPr>
            <p:ph type="ftr" sz="quarter" idx="14"/>
          </p:nvPr>
        </p:nvSpPr>
        <p:spPr/>
        <p:txBody>
          <a:bodyPr/>
          <a:lstStyle>
            <a:lvl1pPr algn="r">
              <a:defRPr/>
            </a:lvl1pPr>
          </a:lstStyle>
          <a:p>
            <a:pPr>
              <a:defRPr/>
            </a:pPr>
            <a:r>
              <a:rPr lang="nl-NL"/>
              <a:t>madaster.</a:t>
            </a:r>
          </a:p>
        </p:txBody>
      </p:sp>
      <p:sp>
        <p:nvSpPr>
          <p:cNvPr id="6" name="Tijdelijke aanduiding voor dianummer 14">
            <a:extLst>
              <a:ext uri="{FF2B5EF4-FFF2-40B4-BE49-F238E27FC236}">
                <a16:creationId xmlns:a16="http://schemas.microsoft.com/office/drawing/2014/main" id="{7F37A9D7-C297-106B-9922-0B62D422D247}"/>
              </a:ext>
            </a:extLst>
          </p:cNvPr>
          <p:cNvSpPr>
            <a:spLocks noGrp="1"/>
          </p:cNvSpPr>
          <p:nvPr>
            <p:ph type="sldNum" sz="quarter" idx="15"/>
          </p:nvPr>
        </p:nvSpPr>
        <p:spPr/>
        <p:txBody>
          <a:bodyPr/>
          <a:lstStyle>
            <a:lvl1pPr algn="r">
              <a:defRPr/>
            </a:lvl1pPr>
          </a:lstStyle>
          <a:p>
            <a:pPr>
              <a:defRPr/>
            </a:pPr>
            <a:fld id="{AD5FE1D6-9814-A94F-8797-D3AF6CB70289}" type="slidenum">
              <a:rPr lang="nl-NL"/>
              <a:pPr>
                <a:defRPr/>
              </a:pPr>
              <a:t>‹N°›</a:t>
            </a:fld>
            <a:endParaRPr lang="nl-NL" dirty="0"/>
          </a:p>
        </p:txBody>
      </p:sp>
    </p:spTree>
    <p:extLst>
      <p:ext uri="{BB962C8B-B14F-4D97-AF65-F5344CB8AC3E}">
        <p14:creationId xmlns:p14="http://schemas.microsoft.com/office/powerpoint/2010/main" val="5865276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pic>
        <p:nvPicPr>
          <p:cNvPr id="2" name="Afbeelding 3">
            <a:extLst>
              <a:ext uri="{FF2B5EF4-FFF2-40B4-BE49-F238E27FC236}">
                <a16:creationId xmlns:a16="http://schemas.microsoft.com/office/drawing/2014/main" id="{9CEC05A1-5FBD-1F81-9E33-0D22A1CB91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0725" y="6024563"/>
            <a:ext cx="604838"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fbeelding 4">
            <a:extLst>
              <a:ext uri="{FF2B5EF4-FFF2-40B4-BE49-F238E27FC236}">
                <a16:creationId xmlns:a16="http://schemas.microsoft.com/office/drawing/2014/main" id="{9D26A5FE-2638-86DD-29FB-4F75AA4B37F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02100" y="6538913"/>
            <a:ext cx="1993900"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1"/>
          <p:cNvSpPr>
            <a:spLocks noGrp="1"/>
          </p:cNvSpPr>
          <p:nvPr>
            <p:ph type="ctrTitle"/>
          </p:nvPr>
        </p:nvSpPr>
        <p:spPr>
          <a:xfrm>
            <a:off x="720000" y="720000"/>
            <a:ext cx="10434348" cy="1626671"/>
          </a:xfrm>
          <a:prstGeom prst="rect">
            <a:avLst/>
          </a:prstGeom>
        </p:spPr>
        <p:txBody>
          <a:bodyPr anchor="t">
            <a:normAutofit/>
          </a:bodyPr>
          <a:lstStyle>
            <a:lvl1pPr algn="l">
              <a:defRPr sz="4400"/>
            </a:lvl1pPr>
          </a:lstStyle>
          <a:p>
            <a:r>
              <a:rPr lang="nl-NL"/>
              <a:t>Klik om stijl te bewerken</a:t>
            </a:r>
            <a:endParaRPr lang="nl-NL" dirty="0"/>
          </a:p>
        </p:txBody>
      </p:sp>
      <p:sp>
        <p:nvSpPr>
          <p:cNvPr id="4" name="Tijdelijke aanduiding voor voettekst 13">
            <a:extLst>
              <a:ext uri="{FF2B5EF4-FFF2-40B4-BE49-F238E27FC236}">
                <a16:creationId xmlns:a16="http://schemas.microsoft.com/office/drawing/2014/main" id="{085C75C3-FAD9-E5E3-3258-CC4DC42F7CD1}"/>
              </a:ext>
            </a:extLst>
          </p:cNvPr>
          <p:cNvSpPr>
            <a:spLocks noGrp="1"/>
          </p:cNvSpPr>
          <p:nvPr>
            <p:ph type="ftr" sz="quarter" idx="10"/>
          </p:nvPr>
        </p:nvSpPr>
        <p:spPr/>
        <p:txBody>
          <a:bodyPr/>
          <a:lstStyle>
            <a:lvl1pPr algn="r">
              <a:defRPr/>
            </a:lvl1pPr>
          </a:lstStyle>
          <a:p>
            <a:pPr>
              <a:defRPr/>
            </a:pPr>
            <a:r>
              <a:rPr lang="nl-NL"/>
              <a:t>madaster.</a:t>
            </a:r>
          </a:p>
        </p:txBody>
      </p:sp>
      <p:sp>
        <p:nvSpPr>
          <p:cNvPr id="5" name="Tijdelijke aanduiding voor dianummer 14">
            <a:extLst>
              <a:ext uri="{FF2B5EF4-FFF2-40B4-BE49-F238E27FC236}">
                <a16:creationId xmlns:a16="http://schemas.microsoft.com/office/drawing/2014/main" id="{F1D5FEC1-9413-0A4E-4BA6-E88F403818F1}"/>
              </a:ext>
            </a:extLst>
          </p:cNvPr>
          <p:cNvSpPr>
            <a:spLocks noGrp="1"/>
          </p:cNvSpPr>
          <p:nvPr>
            <p:ph type="sldNum" sz="quarter" idx="11"/>
          </p:nvPr>
        </p:nvSpPr>
        <p:spPr/>
        <p:txBody>
          <a:bodyPr/>
          <a:lstStyle>
            <a:lvl1pPr algn="r">
              <a:defRPr/>
            </a:lvl1pPr>
          </a:lstStyle>
          <a:p>
            <a:pPr>
              <a:defRPr/>
            </a:pPr>
            <a:fld id="{493D3E22-95C3-A648-A6C3-FF6F48394DD3}" type="slidenum">
              <a:rPr lang="nl-NL"/>
              <a:pPr>
                <a:defRPr/>
              </a:pPr>
              <a:t>‹N°›</a:t>
            </a:fld>
            <a:endParaRPr lang="nl-NL" dirty="0"/>
          </a:p>
        </p:txBody>
      </p:sp>
    </p:spTree>
    <p:extLst>
      <p:ext uri="{BB962C8B-B14F-4D97-AF65-F5344CB8AC3E}">
        <p14:creationId xmlns:p14="http://schemas.microsoft.com/office/powerpoint/2010/main" val="6690105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eg">
    <p:bg>
      <p:bgPr>
        <a:solidFill>
          <a:srgbClr val="23505A"/>
        </a:solidFill>
        <a:effectLst/>
      </p:bgPr>
    </p:bg>
    <p:spTree>
      <p:nvGrpSpPr>
        <p:cNvPr id="1" name=""/>
        <p:cNvGrpSpPr/>
        <p:nvPr/>
      </p:nvGrpSpPr>
      <p:grpSpPr>
        <a:xfrm>
          <a:off x="0" y="0"/>
          <a:ext cx="0" cy="0"/>
          <a:chOff x="0" y="0"/>
          <a:chExt cx="0" cy="0"/>
        </a:xfrm>
      </p:grpSpPr>
      <p:pic>
        <p:nvPicPr>
          <p:cNvPr id="2" name="Afbeelding 3">
            <a:extLst>
              <a:ext uri="{FF2B5EF4-FFF2-40B4-BE49-F238E27FC236}">
                <a16:creationId xmlns:a16="http://schemas.microsoft.com/office/drawing/2014/main" id="{4D6E3169-4CA6-D4E9-4AF3-7A0C9D0563A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13113" y="-3867150"/>
            <a:ext cx="9705975" cy="970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fbeelding 4">
            <a:extLst>
              <a:ext uri="{FF2B5EF4-FFF2-40B4-BE49-F238E27FC236}">
                <a16:creationId xmlns:a16="http://schemas.microsoft.com/office/drawing/2014/main" id="{C544DD4D-7A91-AE67-6EA7-6D2C2512D45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70325" y="4019550"/>
            <a:ext cx="1497013"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ctrTitle"/>
          </p:nvPr>
        </p:nvSpPr>
        <p:spPr>
          <a:xfrm>
            <a:off x="720001" y="3829828"/>
            <a:ext cx="2592460" cy="1626671"/>
          </a:xfrm>
          <a:prstGeom prst="rect">
            <a:avLst/>
          </a:prstGeom>
        </p:spPr>
        <p:txBody>
          <a:bodyPr>
            <a:normAutofit/>
          </a:bodyPr>
          <a:lstStyle>
            <a:lvl1pPr algn="l">
              <a:defRPr sz="1500">
                <a:solidFill>
                  <a:schemeClr val="bg1"/>
                </a:solidFill>
              </a:defRPr>
            </a:lvl1pPr>
          </a:lstStyle>
          <a:p>
            <a:r>
              <a:rPr lang="nl-NL"/>
              <a:t>Klik om stijl te bewerken</a:t>
            </a:r>
            <a:endParaRPr lang="nl-NL" dirty="0"/>
          </a:p>
        </p:txBody>
      </p:sp>
    </p:spTree>
    <p:extLst>
      <p:ext uri="{BB962C8B-B14F-4D97-AF65-F5344CB8AC3E}">
        <p14:creationId xmlns:p14="http://schemas.microsoft.com/office/powerpoint/2010/main" val="8100990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Leeg">
    <p:bg>
      <p:bgPr>
        <a:solidFill>
          <a:srgbClr val="4E8483"/>
        </a:solidFill>
        <a:effectLst/>
      </p:bgPr>
    </p:bg>
    <p:spTree>
      <p:nvGrpSpPr>
        <p:cNvPr id="1" name=""/>
        <p:cNvGrpSpPr/>
        <p:nvPr/>
      </p:nvGrpSpPr>
      <p:grpSpPr>
        <a:xfrm>
          <a:off x="0" y="0"/>
          <a:ext cx="0" cy="0"/>
          <a:chOff x="0" y="0"/>
          <a:chExt cx="0" cy="0"/>
        </a:xfrm>
      </p:grpSpPr>
      <p:pic>
        <p:nvPicPr>
          <p:cNvPr id="2" name="Afbeelding 3">
            <a:extLst>
              <a:ext uri="{FF2B5EF4-FFF2-40B4-BE49-F238E27FC236}">
                <a16:creationId xmlns:a16="http://schemas.microsoft.com/office/drawing/2014/main" id="{4C35FF55-9C67-6C23-B440-7E010414241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13113" y="-3867150"/>
            <a:ext cx="9705975" cy="970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fbeelding 4">
            <a:extLst>
              <a:ext uri="{FF2B5EF4-FFF2-40B4-BE49-F238E27FC236}">
                <a16:creationId xmlns:a16="http://schemas.microsoft.com/office/drawing/2014/main" id="{0AE09A6C-E929-03E7-6CA9-38FC51763EC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70325" y="4019550"/>
            <a:ext cx="1497013"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el 1"/>
          <p:cNvSpPr>
            <a:spLocks noGrp="1"/>
          </p:cNvSpPr>
          <p:nvPr>
            <p:ph type="ctrTitle"/>
          </p:nvPr>
        </p:nvSpPr>
        <p:spPr>
          <a:xfrm>
            <a:off x="720001" y="3829828"/>
            <a:ext cx="2592460" cy="1626671"/>
          </a:xfrm>
          <a:prstGeom prst="rect">
            <a:avLst/>
          </a:prstGeom>
        </p:spPr>
        <p:txBody>
          <a:bodyPr>
            <a:normAutofit/>
          </a:bodyPr>
          <a:lstStyle>
            <a:lvl1pPr algn="l">
              <a:defRPr sz="1500">
                <a:solidFill>
                  <a:schemeClr val="bg1"/>
                </a:solidFill>
              </a:defRPr>
            </a:lvl1pPr>
          </a:lstStyle>
          <a:p>
            <a:r>
              <a:rPr lang="nl-NL"/>
              <a:t>Klik om stijl te bewerken</a:t>
            </a:r>
            <a:endParaRPr lang="nl-NL" dirty="0"/>
          </a:p>
        </p:txBody>
      </p:sp>
    </p:spTree>
    <p:extLst>
      <p:ext uri="{BB962C8B-B14F-4D97-AF65-F5344CB8AC3E}">
        <p14:creationId xmlns:p14="http://schemas.microsoft.com/office/powerpoint/2010/main" val="20270045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Leeg" type="tx">
  <p:cSld name="2_Leeg">
    <p:spTree>
      <p:nvGrpSpPr>
        <p:cNvPr id="1" name="Shape 15"/>
        <p:cNvGrpSpPr/>
        <p:nvPr/>
      </p:nvGrpSpPr>
      <p:grpSpPr>
        <a:xfrm>
          <a:off x="0" y="0"/>
          <a:ext cx="0" cy="0"/>
          <a:chOff x="0" y="0"/>
          <a:chExt cx="0" cy="0"/>
        </a:xfrm>
      </p:grpSpPr>
      <p:sp>
        <p:nvSpPr>
          <p:cNvPr id="2" name="Shape 16">
            <a:extLst>
              <a:ext uri="{FF2B5EF4-FFF2-40B4-BE49-F238E27FC236}">
                <a16:creationId xmlns:a16="http://schemas.microsoft.com/office/drawing/2014/main" id="{6BCF414E-34CC-D7FA-73C7-8DC96D261178}"/>
              </a:ext>
            </a:extLst>
          </p:cNvPr>
          <p:cNvSpPr txBox="1">
            <a:spLocks noGrp="1"/>
          </p:cNvSpPr>
          <p:nvPr>
            <p:ph type="sldNum" idx="10"/>
          </p:nvPr>
        </p:nvSpPr>
        <p:spPr>
          <a:xfrm>
            <a:off x="8610600" y="6356350"/>
            <a:ext cx="2743200" cy="365125"/>
          </a:xfrm>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defRPr/>
            </a:pPr>
            <a:fld id="{882B2CFF-7AEE-0546-A7F1-E95AC314751D}" type="slidenum">
              <a:rPr lang="nl-NL"/>
              <a:pPr>
                <a:defRPr/>
              </a:pPr>
              <a:t>‹N°›</a:t>
            </a:fld>
            <a:endParaRPr/>
          </a:p>
        </p:txBody>
      </p:sp>
    </p:spTree>
    <p:extLst>
      <p:ext uri="{BB962C8B-B14F-4D97-AF65-F5344CB8AC3E}">
        <p14:creationId xmlns:p14="http://schemas.microsoft.com/office/powerpoint/2010/main" val="6253541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245" b="1" i="0">
                <a:solidFill>
                  <a:srgbClr val="121315"/>
                </a:solidFill>
                <a:latin typeface="Verdana"/>
                <a:cs typeface="Verdana"/>
              </a:defRPr>
            </a:lvl1pPr>
          </a:lstStyle>
          <a:p>
            <a:endParaRPr/>
          </a:p>
        </p:txBody>
      </p:sp>
      <p:sp>
        <p:nvSpPr>
          <p:cNvPr id="3" name="Holder 3"/>
          <p:cNvSpPr>
            <a:spLocks noGrp="1"/>
          </p:cNvSpPr>
          <p:nvPr>
            <p:ph type="body" idx="1"/>
          </p:nvPr>
        </p:nvSpPr>
        <p:spPr/>
        <p:txBody>
          <a:bodyPr lIns="0" tIns="0" rIns="0" bIns="0"/>
          <a:lstStyle>
            <a:lvl1pPr>
              <a:defRPr sz="1182" b="0" i="0">
                <a:solidFill>
                  <a:schemeClr val="tx1"/>
                </a:solidFill>
                <a:latin typeface="Calibri"/>
                <a:cs typeface="Calibri"/>
              </a:defRPr>
            </a:lvl1pPr>
          </a:lstStyle>
          <a:p>
            <a:endParaRPr/>
          </a:p>
        </p:txBody>
      </p:sp>
      <p:sp>
        <p:nvSpPr>
          <p:cNvPr id="4" name="Holder 4">
            <a:extLst>
              <a:ext uri="{FF2B5EF4-FFF2-40B4-BE49-F238E27FC236}">
                <a16:creationId xmlns:a16="http://schemas.microsoft.com/office/drawing/2014/main" id="{3B3353E5-3E9C-B41C-FF98-5FA5439A02F7}"/>
              </a:ext>
            </a:extLst>
          </p:cNvPr>
          <p:cNvSpPr>
            <a:spLocks noGrp="1"/>
          </p:cNvSpPr>
          <p:nvPr>
            <p:ph type="ftr" sz="quarter" idx="10"/>
          </p:nvPr>
        </p:nvSpPr>
        <p:spPr/>
        <p:txBody>
          <a:bodyPr lIns="0" tIns="0" rIns="0" bIns="0"/>
          <a:lstStyle>
            <a:lvl1pPr marL="11937">
              <a:spcBef>
                <a:spcPts val="39"/>
              </a:spcBef>
              <a:defRPr sz="697" b="1" i="0" spc="152">
                <a:solidFill>
                  <a:srgbClr val="121316"/>
                </a:solidFill>
                <a:latin typeface="Calibri"/>
                <a:cs typeface="Calibri"/>
              </a:defRPr>
            </a:lvl1pPr>
          </a:lstStyle>
          <a:p>
            <a:pPr>
              <a:defRPr/>
            </a:pPr>
            <a:r>
              <a:rPr lang="pt-BR"/>
              <a:t>E</a:t>
            </a:r>
            <a:r>
              <a:rPr lang="pt-BR" spc="0"/>
              <a:t> </a:t>
            </a:r>
            <a:r>
              <a:rPr lang="pt-BR" spc="188"/>
              <a:t>N</a:t>
            </a:r>
            <a:r>
              <a:rPr lang="pt-BR" spc="3"/>
              <a:t> </a:t>
            </a:r>
            <a:r>
              <a:rPr lang="pt-BR" spc="182"/>
              <a:t>D</a:t>
            </a:r>
            <a:r>
              <a:rPr lang="pt-BR" spc="0"/>
              <a:t> </a:t>
            </a:r>
            <a:r>
              <a:rPr lang="pt-BR"/>
              <a:t>E</a:t>
            </a:r>
            <a:r>
              <a:rPr lang="pt-BR" spc="3"/>
              <a:t> </a:t>
            </a:r>
            <a:r>
              <a:rPr lang="pt-BR" spc="124"/>
              <a:t>A</a:t>
            </a:r>
            <a:r>
              <a:rPr lang="pt-BR" spc="24"/>
              <a:t> </a:t>
            </a:r>
            <a:r>
              <a:rPr lang="pt-BR" spc="94"/>
              <a:t>V</a:t>
            </a:r>
            <a:r>
              <a:rPr lang="pt-BR" spc="39"/>
              <a:t> </a:t>
            </a:r>
            <a:r>
              <a:rPr lang="pt-BR" spc="167"/>
              <a:t>O</a:t>
            </a:r>
            <a:r>
              <a:rPr lang="pt-BR" spc="3"/>
              <a:t> </a:t>
            </a:r>
            <a:r>
              <a:rPr lang="pt-BR" spc="164"/>
              <a:t>U</a:t>
            </a:r>
            <a:r>
              <a:rPr lang="pt-BR" spc="0"/>
              <a:t> </a:t>
            </a:r>
            <a:r>
              <a:rPr lang="pt-BR" spc="67"/>
              <a:t>R </a:t>
            </a:r>
          </a:p>
        </p:txBody>
      </p:sp>
      <p:sp>
        <p:nvSpPr>
          <p:cNvPr id="5" name="Holder 5">
            <a:extLst>
              <a:ext uri="{FF2B5EF4-FFF2-40B4-BE49-F238E27FC236}">
                <a16:creationId xmlns:a16="http://schemas.microsoft.com/office/drawing/2014/main" id="{0FE390EF-D4B9-F0D5-4367-D6B54075483F}"/>
              </a:ext>
            </a:extLst>
          </p:cNvPr>
          <p:cNvSpPr>
            <a:spLocks noGrp="1"/>
          </p:cNvSpPr>
          <p:nvPr>
            <p:ph type="dt" sz="half" idx="11"/>
          </p:nvPr>
        </p:nvSpPr>
        <p:spPr>
          <a:xfrm>
            <a:off x="0" y="0"/>
            <a:ext cx="0" cy="0"/>
          </a:xfrm>
        </p:spPr>
        <p:txBody>
          <a:bodyPr lIns="0" tIns="0" rIns="0" bIns="0"/>
          <a:lstStyle>
            <a:lvl1pPr algn="l" eaLnBrk="1" fontAlgn="auto" hangingPunct="1">
              <a:spcBef>
                <a:spcPts val="0"/>
              </a:spcBef>
              <a:spcAft>
                <a:spcPts val="0"/>
              </a:spcAft>
              <a:defRPr>
                <a:solidFill>
                  <a:schemeClr val="tx1">
                    <a:tint val="75000"/>
                  </a:schemeClr>
                </a:solidFill>
                <a:latin typeface="+mn-lt"/>
              </a:defRPr>
            </a:lvl1pPr>
          </a:lstStyle>
          <a:p>
            <a:pPr>
              <a:defRPr/>
            </a:pPr>
            <a:fld id="{07240850-DE05-FD4B-A4F1-EA810A60D9A3}" type="datetimeFigureOut">
              <a:rPr lang="en-US"/>
              <a:pPr>
                <a:defRPr/>
              </a:pPr>
              <a:t>4/28/2024</a:t>
            </a:fld>
            <a:endParaRPr lang="en-US"/>
          </a:p>
        </p:txBody>
      </p:sp>
      <p:sp>
        <p:nvSpPr>
          <p:cNvPr id="6" name="Holder 6">
            <a:extLst>
              <a:ext uri="{FF2B5EF4-FFF2-40B4-BE49-F238E27FC236}">
                <a16:creationId xmlns:a16="http://schemas.microsoft.com/office/drawing/2014/main" id="{861A9803-6BAB-6419-EBBC-81B1926211CF}"/>
              </a:ext>
            </a:extLst>
          </p:cNvPr>
          <p:cNvSpPr>
            <a:spLocks noGrp="1"/>
          </p:cNvSpPr>
          <p:nvPr>
            <p:ph type="sldNum" sz="quarter" idx="12"/>
          </p:nvPr>
        </p:nvSpPr>
        <p:spPr/>
        <p:txBody>
          <a:bodyPr lIns="0" tIns="0" rIns="0" bIns="0"/>
          <a:lstStyle>
            <a:lvl1pPr algn="r">
              <a:defRPr>
                <a:solidFill>
                  <a:schemeClr val="tx1">
                    <a:tint val="75000"/>
                  </a:schemeClr>
                </a:solidFill>
              </a:defRPr>
            </a:lvl1pPr>
          </a:lstStyle>
          <a:p>
            <a:pPr>
              <a:defRPr/>
            </a:pPr>
            <a:fld id="{7456725C-2D81-B64D-BEC5-A8B58B991B4B}" type="slidenum">
              <a:rPr/>
              <a:pPr>
                <a:defRPr/>
              </a:pPr>
              <a:t>‹N°›</a:t>
            </a:fld>
            <a:endParaRPr/>
          </a:p>
        </p:txBody>
      </p:sp>
    </p:spTree>
    <p:extLst>
      <p:ext uri="{BB962C8B-B14F-4D97-AF65-F5344CB8AC3E}">
        <p14:creationId xmlns:p14="http://schemas.microsoft.com/office/powerpoint/2010/main" val="26108167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245" b="1" i="0">
                <a:solidFill>
                  <a:srgbClr val="121315"/>
                </a:solidFill>
                <a:latin typeface="Verdana"/>
                <a:cs typeface="Verdana"/>
              </a:defRPr>
            </a:lvl1pPr>
          </a:lstStyle>
          <a:p>
            <a:endParaRPr/>
          </a:p>
        </p:txBody>
      </p:sp>
      <p:sp>
        <p:nvSpPr>
          <p:cNvPr id="3" name="Holder 3"/>
          <p:cNvSpPr>
            <a:spLocks noGrp="1"/>
          </p:cNvSpPr>
          <p:nvPr>
            <p:ph type="body" idx="1"/>
          </p:nvPr>
        </p:nvSpPr>
        <p:spPr/>
        <p:txBody>
          <a:bodyPr lIns="0" tIns="0" rIns="0" bIns="0"/>
          <a:lstStyle>
            <a:lvl1pPr>
              <a:defRPr sz="1182" b="0" i="0">
                <a:solidFill>
                  <a:schemeClr val="tx1"/>
                </a:solidFill>
                <a:latin typeface="Calibri"/>
                <a:cs typeface="Calibri"/>
              </a:defRPr>
            </a:lvl1pPr>
          </a:lstStyle>
          <a:p>
            <a:endParaRPr/>
          </a:p>
        </p:txBody>
      </p:sp>
      <p:sp>
        <p:nvSpPr>
          <p:cNvPr id="4" name="Holder 4">
            <a:extLst>
              <a:ext uri="{FF2B5EF4-FFF2-40B4-BE49-F238E27FC236}">
                <a16:creationId xmlns:a16="http://schemas.microsoft.com/office/drawing/2014/main" id="{800DE719-5F87-8A83-391A-9F444B6E76B5}"/>
              </a:ext>
            </a:extLst>
          </p:cNvPr>
          <p:cNvSpPr>
            <a:spLocks noGrp="1"/>
          </p:cNvSpPr>
          <p:nvPr>
            <p:ph type="ftr" sz="quarter" idx="10"/>
          </p:nvPr>
        </p:nvSpPr>
        <p:spPr/>
        <p:txBody>
          <a:bodyPr lIns="0" tIns="0" rIns="0" bIns="0"/>
          <a:lstStyle>
            <a:lvl1pPr marL="11937">
              <a:spcBef>
                <a:spcPts val="39"/>
              </a:spcBef>
              <a:defRPr sz="697" b="1" i="0" spc="152">
                <a:solidFill>
                  <a:srgbClr val="121316"/>
                </a:solidFill>
                <a:latin typeface="Calibri"/>
                <a:cs typeface="Calibri"/>
              </a:defRPr>
            </a:lvl1pPr>
          </a:lstStyle>
          <a:p>
            <a:pPr>
              <a:defRPr/>
            </a:pPr>
            <a:r>
              <a:rPr lang="pt-BR"/>
              <a:t>E</a:t>
            </a:r>
            <a:r>
              <a:rPr lang="pt-BR" spc="0"/>
              <a:t> </a:t>
            </a:r>
            <a:r>
              <a:rPr lang="pt-BR" spc="188"/>
              <a:t>N</a:t>
            </a:r>
            <a:r>
              <a:rPr lang="pt-BR" spc="3"/>
              <a:t> </a:t>
            </a:r>
            <a:r>
              <a:rPr lang="pt-BR" spc="182"/>
              <a:t>D</a:t>
            </a:r>
            <a:r>
              <a:rPr lang="pt-BR" spc="0"/>
              <a:t> </a:t>
            </a:r>
            <a:r>
              <a:rPr lang="pt-BR"/>
              <a:t>E</a:t>
            </a:r>
            <a:r>
              <a:rPr lang="pt-BR" spc="3"/>
              <a:t> </a:t>
            </a:r>
            <a:r>
              <a:rPr lang="pt-BR" spc="124"/>
              <a:t>A</a:t>
            </a:r>
            <a:r>
              <a:rPr lang="pt-BR" spc="24"/>
              <a:t> </a:t>
            </a:r>
            <a:r>
              <a:rPr lang="pt-BR" spc="94"/>
              <a:t>V</a:t>
            </a:r>
            <a:r>
              <a:rPr lang="pt-BR" spc="39"/>
              <a:t> </a:t>
            </a:r>
            <a:r>
              <a:rPr lang="pt-BR" spc="167"/>
              <a:t>O</a:t>
            </a:r>
            <a:r>
              <a:rPr lang="pt-BR" spc="3"/>
              <a:t> </a:t>
            </a:r>
            <a:r>
              <a:rPr lang="pt-BR" spc="164"/>
              <a:t>U</a:t>
            </a:r>
            <a:r>
              <a:rPr lang="pt-BR" spc="0"/>
              <a:t> </a:t>
            </a:r>
            <a:r>
              <a:rPr lang="pt-BR" spc="67"/>
              <a:t>R </a:t>
            </a:r>
          </a:p>
        </p:txBody>
      </p:sp>
      <p:sp>
        <p:nvSpPr>
          <p:cNvPr id="5" name="Holder 5">
            <a:extLst>
              <a:ext uri="{FF2B5EF4-FFF2-40B4-BE49-F238E27FC236}">
                <a16:creationId xmlns:a16="http://schemas.microsoft.com/office/drawing/2014/main" id="{1C51C3E1-B3CD-C63B-0FFF-75DC024BD7F6}"/>
              </a:ext>
            </a:extLst>
          </p:cNvPr>
          <p:cNvSpPr>
            <a:spLocks noGrp="1"/>
          </p:cNvSpPr>
          <p:nvPr>
            <p:ph type="dt" sz="half" idx="11"/>
          </p:nvPr>
        </p:nvSpPr>
        <p:spPr>
          <a:xfrm>
            <a:off x="0" y="0"/>
            <a:ext cx="0" cy="0"/>
          </a:xfrm>
        </p:spPr>
        <p:txBody>
          <a:bodyPr lIns="0" tIns="0" rIns="0" bIns="0"/>
          <a:lstStyle>
            <a:lvl1pPr algn="l" eaLnBrk="1" fontAlgn="auto" hangingPunct="1">
              <a:spcBef>
                <a:spcPts val="0"/>
              </a:spcBef>
              <a:spcAft>
                <a:spcPts val="0"/>
              </a:spcAft>
              <a:defRPr>
                <a:solidFill>
                  <a:schemeClr val="tx1">
                    <a:tint val="75000"/>
                  </a:schemeClr>
                </a:solidFill>
                <a:latin typeface="+mn-lt"/>
              </a:defRPr>
            </a:lvl1pPr>
          </a:lstStyle>
          <a:p>
            <a:pPr>
              <a:defRPr/>
            </a:pPr>
            <a:fld id="{AD1D90D8-F1D3-6447-AB9B-461EA2B9352C}" type="datetimeFigureOut">
              <a:rPr lang="en-US"/>
              <a:pPr>
                <a:defRPr/>
              </a:pPr>
              <a:t>4/28/2024</a:t>
            </a:fld>
            <a:endParaRPr lang="en-US"/>
          </a:p>
        </p:txBody>
      </p:sp>
      <p:sp>
        <p:nvSpPr>
          <p:cNvPr id="6" name="Holder 6">
            <a:extLst>
              <a:ext uri="{FF2B5EF4-FFF2-40B4-BE49-F238E27FC236}">
                <a16:creationId xmlns:a16="http://schemas.microsoft.com/office/drawing/2014/main" id="{5974680E-9A9A-E068-C3B4-1A20DFAC0B7F}"/>
              </a:ext>
            </a:extLst>
          </p:cNvPr>
          <p:cNvSpPr>
            <a:spLocks noGrp="1"/>
          </p:cNvSpPr>
          <p:nvPr>
            <p:ph type="sldNum" sz="quarter" idx="12"/>
          </p:nvPr>
        </p:nvSpPr>
        <p:spPr/>
        <p:txBody>
          <a:bodyPr lIns="0" tIns="0" rIns="0" bIns="0"/>
          <a:lstStyle>
            <a:lvl1pPr algn="r">
              <a:defRPr>
                <a:solidFill>
                  <a:schemeClr val="tx1">
                    <a:tint val="75000"/>
                  </a:schemeClr>
                </a:solidFill>
              </a:defRPr>
            </a:lvl1pPr>
          </a:lstStyle>
          <a:p>
            <a:pPr>
              <a:defRPr/>
            </a:pPr>
            <a:fld id="{CFF97AC5-5B15-2F4A-A9AF-80B30B46FC5E}" type="slidenum">
              <a:rPr/>
              <a:pPr>
                <a:defRPr/>
              </a:pPr>
              <a:t>‹N°›</a:t>
            </a:fld>
            <a:endParaRPr/>
          </a:p>
        </p:txBody>
      </p:sp>
    </p:spTree>
    <p:extLst>
      <p:ext uri="{BB962C8B-B14F-4D97-AF65-F5344CB8AC3E}">
        <p14:creationId xmlns:p14="http://schemas.microsoft.com/office/powerpoint/2010/main" val="37391012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Nur Titel">
    <p:spTree>
      <p:nvGrpSpPr>
        <p:cNvPr id="1" name=""/>
        <p:cNvGrpSpPr/>
        <p:nvPr/>
      </p:nvGrpSpPr>
      <p:grpSpPr>
        <a:xfrm>
          <a:off x="0" y="0"/>
          <a:ext cx="0" cy="0"/>
          <a:chOff x="0" y="0"/>
          <a:chExt cx="0" cy="0"/>
        </a:xfrm>
      </p:grpSpPr>
      <p:sp>
        <p:nvSpPr>
          <p:cNvPr id="14" name="Titel 13">
            <a:extLst>
              <a:ext uri="{FF2B5EF4-FFF2-40B4-BE49-F238E27FC236}">
                <a16:creationId xmlns:a16="http://schemas.microsoft.com/office/drawing/2014/main" id="{BAA952D3-2B84-42B7-900F-5BDE773A5454}"/>
              </a:ext>
            </a:extLst>
          </p:cNvPr>
          <p:cNvSpPr>
            <a:spLocks noGrp="1"/>
          </p:cNvSpPr>
          <p:nvPr>
            <p:ph type="title"/>
          </p:nvPr>
        </p:nvSpPr>
        <p:spPr bwMode="gray"/>
        <p:txBody>
          <a:bodyPr/>
          <a:lstStyle>
            <a:lvl1pPr>
              <a:defRPr/>
            </a:lvl1pPr>
          </a:lstStyle>
          <a:p>
            <a:r>
              <a:rPr lang="de-DE"/>
              <a:t>Titelmasterformat durch Klicken bearbeiten</a:t>
            </a:r>
          </a:p>
        </p:txBody>
      </p:sp>
      <p:sp>
        <p:nvSpPr>
          <p:cNvPr id="15" name="Textplatzhalter 10">
            <a:extLst>
              <a:ext uri="{FF2B5EF4-FFF2-40B4-BE49-F238E27FC236}">
                <a16:creationId xmlns:a16="http://schemas.microsoft.com/office/drawing/2014/main" id="{8597B320-A31D-419B-9FA1-1EFC37B0C7B2}"/>
              </a:ext>
            </a:extLst>
          </p:cNvPr>
          <p:cNvSpPr>
            <a:spLocks noGrp="1"/>
          </p:cNvSpPr>
          <p:nvPr>
            <p:ph type="body" sz="quarter" idx="13" hasCustomPrompt="1"/>
          </p:nvPr>
        </p:nvSpPr>
        <p:spPr bwMode="gray">
          <a:xfrm>
            <a:off x="527057" y="1117596"/>
            <a:ext cx="11137900" cy="630773"/>
          </a:xfrm>
        </p:spPr>
        <p:txBody>
          <a:bodyPr tIns="0">
            <a:noAutofit/>
          </a:bodyPr>
          <a:lstStyle>
            <a:lvl1pPr marL="0" indent="0">
              <a:spcBef>
                <a:spcPts val="0"/>
              </a:spcBef>
              <a:spcAft>
                <a:spcPts val="0"/>
              </a:spcAft>
              <a:buFont typeface="Arial" panose="020B0604020202020204" pitchFamily="34" charset="0"/>
              <a:buNone/>
              <a:defRPr sz="2000" b="0" cap="none" baseline="0">
                <a:solidFill>
                  <a:schemeClr val="tx1"/>
                </a:solidFill>
              </a:defRPr>
            </a:lvl1pPr>
            <a:lvl2pPr marL="0" indent="0">
              <a:spcBef>
                <a:spcPts val="0"/>
              </a:spcBef>
              <a:spcAft>
                <a:spcPts val="0"/>
              </a:spcAft>
              <a:buNone/>
              <a:defRPr sz="1600" b="0" cap="none" baseline="0">
                <a:solidFill>
                  <a:schemeClr val="tx1"/>
                </a:solidFill>
              </a:defRPr>
            </a:lvl2pPr>
            <a:lvl3pPr marL="0" indent="0">
              <a:spcBef>
                <a:spcPts val="0"/>
              </a:spcBef>
              <a:spcAft>
                <a:spcPts val="0"/>
              </a:spcAft>
              <a:buNone/>
              <a:defRPr sz="1600" b="0" cap="none" baseline="0">
                <a:solidFill>
                  <a:schemeClr val="tx1"/>
                </a:solidFill>
              </a:defRPr>
            </a:lvl3pPr>
            <a:lvl4pPr marL="0" indent="0">
              <a:spcBef>
                <a:spcPts val="0"/>
              </a:spcBef>
              <a:spcAft>
                <a:spcPts val="0"/>
              </a:spcAft>
              <a:buNone/>
              <a:defRPr sz="1600" b="0" cap="none" baseline="0">
                <a:solidFill>
                  <a:schemeClr val="tx1"/>
                </a:solidFill>
              </a:defRPr>
            </a:lvl4pPr>
            <a:lvl5pPr marL="0" indent="0">
              <a:spcBef>
                <a:spcPts val="0"/>
              </a:spcBef>
              <a:spcAft>
                <a:spcPts val="0"/>
              </a:spcAft>
              <a:buFont typeface="Arial" panose="020B0604020202020204" pitchFamily="34" charset="0"/>
              <a:buNone/>
              <a:defRPr sz="1600" b="0" cap="none" baseline="0">
                <a:solidFill>
                  <a:schemeClr val="tx1"/>
                </a:solidFill>
              </a:defRPr>
            </a:lvl5pPr>
            <a:lvl6pPr marL="0" indent="0">
              <a:spcBef>
                <a:spcPts val="0"/>
              </a:spcBef>
              <a:spcAft>
                <a:spcPts val="0"/>
              </a:spcAft>
              <a:buFont typeface="Arial" panose="020B0604020202020204" pitchFamily="34" charset="0"/>
              <a:buNone/>
              <a:defRPr sz="1600" b="0" cap="none" baseline="0">
                <a:solidFill>
                  <a:schemeClr val="tx1"/>
                </a:solidFill>
              </a:defRPr>
            </a:lvl6pPr>
            <a:lvl7pPr marL="0" indent="0">
              <a:spcBef>
                <a:spcPts val="0"/>
              </a:spcBef>
              <a:spcAft>
                <a:spcPts val="0"/>
              </a:spcAft>
              <a:buFont typeface="Arial" panose="020B0604020202020204" pitchFamily="34" charset="0"/>
              <a:buNone/>
              <a:defRPr sz="1600" b="0" cap="none" baseline="0">
                <a:solidFill>
                  <a:schemeClr val="tx1"/>
                </a:solidFill>
              </a:defRPr>
            </a:lvl7pPr>
            <a:lvl8pPr marL="0" indent="0">
              <a:spcBef>
                <a:spcPts val="0"/>
              </a:spcBef>
              <a:spcAft>
                <a:spcPts val="0"/>
              </a:spcAft>
              <a:buFont typeface="Arial" panose="020B0604020202020204" pitchFamily="34" charset="0"/>
              <a:buNone/>
              <a:defRPr sz="1600" b="0" cap="none" baseline="0">
                <a:solidFill>
                  <a:schemeClr val="tx1"/>
                </a:solidFill>
              </a:defRPr>
            </a:lvl8pPr>
            <a:lvl9pPr marL="0" indent="0">
              <a:spcBef>
                <a:spcPts val="0"/>
              </a:spcBef>
              <a:spcAft>
                <a:spcPts val="0"/>
              </a:spcAft>
              <a:buFont typeface="Arial" panose="020B0604020202020204" pitchFamily="34" charset="0"/>
              <a:buNone/>
              <a:defRPr sz="1600" b="0" cap="none" baseline="0">
                <a:solidFill>
                  <a:schemeClr val="tx1"/>
                </a:solidFill>
              </a:defRPr>
            </a:lvl9pPr>
          </a:lstStyle>
          <a:p>
            <a:pPr lvl="0"/>
            <a:r>
              <a:rPr lang="de-DE" dirty="0" err="1"/>
              <a:t>Subline</a:t>
            </a:r>
            <a:endParaRPr lang="de-DE" dirty="0"/>
          </a:p>
        </p:txBody>
      </p:sp>
      <p:sp>
        <p:nvSpPr>
          <p:cNvPr id="6" name="Fußzeilenplatzhalter 5">
            <a:extLst>
              <a:ext uri="{FF2B5EF4-FFF2-40B4-BE49-F238E27FC236}">
                <a16:creationId xmlns:a16="http://schemas.microsoft.com/office/drawing/2014/main" id="{B65F1B81-C0CD-4E13-98A1-E92B469C3A85}"/>
              </a:ext>
            </a:extLst>
          </p:cNvPr>
          <p:cNvSpPr>
            <a:spLocks noGrp="1"/>
          </p:cNvSpPr>
          <p:nvPr>
            <p:ph type="ftr" sz="quarter" idx="15"/>
          </p:nvPr>
        </p:nvSpPr>
        <p:spPr/>
        <p:txBody>
          <a:bodyPr/>
          <a:lstStyle>
            <a:lvl1pPr>
              <a:defRPr/>
            </a:lvl1pPr>
          </a:lstStyle>
          <a:p>
            <a:r>
              <a:rPr lang="de-DE"/>
              <a:t>© Dr.-Ing. Matthias Heinrich ǀ Urban Mining</a:t>
            </a:r>
            <a:endParaRPr lang="de-DE" dirty="0"/>
          </a:p>
        </p:txBody>
      </p:sp>
      <p:sp>
        <p:nvSpPr>
          <p:cNvPr id="7" name="Foliennummernplatzhalter 6">
            <a:extLst>
              <a:ext uri="{FF2B5EF4-FFF2-40B4-BE49-F238E27FC236}">
                <a16:creationId xmlns:a16="http://schemas.microsoft.com/office/drawing/2014/main" id="{8F0DE067-5112-4CDB-A313-18526AEFBAC1}"/>
              </a:ext>
            </a:extLst>
          </p:cNvPr>
          <p:cNvSpPr>
            <a:spLocks noGrp="1"/>
          </p:cNvSpPr>
          <p:nvPr>
            <p:ph type="sldNum" sz="quarter" idx="16"/>
          </p:nvPr>
        </p:nvSpPr>
        <p:spPr/>
        <p:txBody>
          <a:bodyPr/>
          <a:lstStyle>
            <a:lvl1pPr>
              <a:defRPr/>
            </a:lvl1pPr>
          </a:lstStyle>
          <a:p>
            <a:fld id="{521AE3AC-DDCA-45D4-9B2A-A2DBEA872607}" type="slidenum">
              <a:rPr lang="de-DE" smtClean="0"/>
              <a:pPr/>
              <a:t>‹N°›</a:t>
            </a:fld>
            <a:endParaRPr lang="de-DE" dirty="0"/>
          </a:p>
        </p:txBody>
      </p:sp>
    </p:spTree>
    <p:custDataLst>
      <p:tags r:id="rId1"/>
    </p:custDataLst>
    <p:extLst>
      <p:ext uri="{BB962C8B-B14F-4D97-AF65-F5344CB8AC3E}">
        <p14:creationId xmlns:p14="http://schemas.microsoft.com/office/powerpoint/2010/main" val="3225800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eldia">
    <p:spTree>
      <p:nvGrpSpPr>
        <p:cNvPr id="1" name=""/>
        <p:cNvGrpSpPr/>
        <p:nvPr/>
      </p:nvGrpSpPr>
      <p:grpSpPr>
        <a:xfrm>
          <a:off x="0" y="0"/>
          <a:ext cx="0" cy="0"/>
          <a:chOff x="0" y="0"/>
          <a:chExt cx="0" cy="0"/>
        </a:xfrm>
      </p:grpSpPr>
      <p:pic>
        <p:nvPicPr>
          <p:cNvPr id="4" name="Afbeelding 1">
            <a:extLst>
              <a:ext uri="{FF2B5EF4-FFF2-40B4-BE49-F238E27FC236}">
                <a16:creationId xmlns:a16="http://schemas.microsoft.com/office/drawing/2014/main" id="{8B162CE0-EC49-A70B-0201-6AE47F723C6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08788" y="1984375"/>
            <a:ext cx="5035550" cy="741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2">
            <a:extLst>
              <a:ext uri="{FF2B5EF4-FFF2-40B4-BE49-F238E27FC236}">
                <a16:creationId xmlns:a16="http://schemas.microsoft.com/office/drawing/2014/main" id="{7E65AAD9-8D3D-0AB6-4ACA-83AD4BB9BCC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20725" y="6024563"/>
            <a:ext cx="604838"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3">
            <a:extLst>
              <a:ext uri="{FF2B5EF4-FFF2-40B4-BE49-F238E27FC236}">
                <a16:creationId xmlns:a16="http://schemas.microsoft.com/office/drawing/2014/main" id="{6C9718C5-52A8-ECD4-7C72-CAC236142F6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91375" y="-2516188"/>
            <a:ext cx="8324850" cy="8324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4">
            <a:extLst>
              <a:ext uri="{FF2B5EF4-FFF2-40B4-BE49-F238E27FC236}">
                <a16:creationId xmlns:a16="http://schemas.microsoft.com/office/drawing/2014/main" id="{ED4158EC-A659-25B6-1453-9140DAFAA76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102100" y="6538913"/>
            <a:ext cx="1993900"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720000" y="2615664"/>
            <a:ext cx="5616341" cy="1626671"/>
          </a:xfrm>
          <a:prstGeom prst="rect">
            <a:avLst/>
          </a:prstGeom>
        </p:spPr>
        <p:txBody>
          <a:bodyPr>
            <a:normAutofit/>
          </a:bodyPr>
          <a:lstStyle>
            <a:lvl1pPr algn="l">
              <a:defRPr sz="5000"/>
            </a:lvl1pPr>
          </a:lstStyle>
          <a:p>
            <a:r>
              <a:rPr lang="nl-NL"/>
              <a:t>Klik om stijl te bewerken</a:t>
            </a:r>
            <a:endParaRPr lang="nl-NL" dirty="0"/>
          </a:p>
        </p:txBody>
      </p:sp>
      <p:sp>
        <p:nvSpPr>
          <p:cNvPr id="3" name="Tijdelijke aanduiding voor inhoud 3"/>
          <p:cNvSpPr>
            <a:spLocks noGrp="1"/>
          </p:cNvSpPr>
          <p:nvPr>
            <p:ph sz="half" idx="2"/>
          </p:nvPr>
        </p:nvSpPr>
        <p:spPr>
          <a:xfrm>
            <a:off x="720000" y="720000"/>
            <a:ext cx="5968588" cy="1152080"/>
          </a:xfrm>
          <a:prstGeom prst="rect">
            <a:avLst/>
          </a:prstGeom>
        </p:spPr>
        <p:txBody>
          <a:bodyPr>
            <a:noAutofit/>
          </a:bodyPr>
          <a:lstStyle>
            <a:lvl1pPr marL="0" indent="0">
              <a:buClr>
                <a:srgbClr val="4E8483"/>
              </a:buClr>
              <a:buFont typeface="Wingdings" pitchFamily="2" charset="2"/>
              <a:buNone/>
              <a:defRPr sz="1600" b="1" i="0">
                <a:latin typeface="Poppins SemiBold" pitchFamily="2" charset="77"/>
                <a:cs typeface="Poppins SemiBold" pitchFamily="2" charset="77"/>
              </a:defRPr>
            </a:lvl1pPr>
            <a:lvl2pPr marL="457200" indent="0">
              <a:buClr>
                <a:srgbClr val="4E8483"/>
              </a:buClr>
              <a:buFont typeface="Wingdings" pitchFamily="2" charset="2"/>
              <a:buNone/>
              <a:defRPr sz="1600" b="1" i="0">
                <a:latin typeface="Poppins SemiBold" pitchFamily="2" charset="77"/>
                <a:cs typeface="Poppins SemiBold" pitchFamily="2" charset="77"/>
              </a:defRPr>
            </a:lvl2pPr>
            <a:lvl3pPr marL="914400" indent="0">
              <a:buClr>
                <a:srgbClr val="4E8483"/>
              </a:buClr>
              <a:buFont typeface="Wingdings" pitchFamily="2" charset="2"/>
              <a:buNone/>
              <a:defRPr sz="1600" b="1" i="0">
                <a:latin typeface="Poppins SemiBold" pitchFamily="2" charset="77"/>
                <a:cs typeface="Poppins SemiBold" pitchFamily="2" charset="77"/>
              </a:defRPr>
            </a:lvl3pPr>
            <a:lvl4pPr marL="1600200" indent="-228600">
              <a:buClr>
                <a:srgbClr val="4E8483"/>
              </a:buClr>
              <a:buFont typeface="Wingdings" pitchFamily="2" charset="2"/>
              <a:buChar char="§"/>
              <a:defRPr sz="1600"/>
            </a:lvl4pPr>
            <a:lvl5pPr marL="2057400" indent="-228600">
              <a:buClr>
                <a:srgbClr val="4E8483"/>
              </a:buClr>
              <a:buFont typeface="Wingdings" pitchFamily="2" charset="2"/>
              <a:buChar char="§"/>
              <a:defRPr sz="1600"/>
            </a:lvl5pPr>
          </a:lstStyle>
          <a:p>
            <a:pPr lvl="0"/>
            <a:r>
              <a:rPr lang="nl-NL"/>
              <a:t>Klikken om de tekststijl van het model te bewerken</a:t>
            </a:r>
          </a:p>
        </p:txBody>
      </p:sp>
      <p:sp>
        <p:nvSpPr>
          <p:cNvPr id="8" name="Tijdelijke aanduiding voor voettekst 13">
            <a:extLst>
              <a:ext uri="{FF2B5EF4-FFF2-40B4-BE49-F238E27FC236}">
                <a16:creationId xmlns:a16="http://schemas.microsoft.com/office/drawing/2014/main" id="{5AAD601C-428E-032F-57FF-7F4F5E4DCB75}"/>
              </a:ext>
            </a:extLst>
          </p:cNvPr>
          <p:cNvSpPr>
            <a:spLocks noGrp="1"/>
          </p:cNvSpPr>
          <p:nvPr>
            <p:ph type="ftr" sz="quarter" idx="10"/>
          </p:nvPr>
        </p:nvSpPr>
        <p:spPr/>
        <p:txBody>
          <a:bodyPr/>
          <a:lstStyle>
            <a:lvl1pPr algn="r">
              <a:defRPr/>
            </a:lvl1pPr>
          </a:lstStyle>
          <a:p>
            <a:pPr>
              <a:defRPr/>
            </a:pPr>
            <a:r>
              <a:rPr lang="nl-NL"/>
              <a:t>madaster.</a:t>
            </a:r>
          </a:p>
        </p:txBody>
      </p:sp>
      <p:sp>
        <p:nvSpPr>
          <p:cNvPr id="9" name="Tijdelijke aanduiding voor dianummer 14">
            <a:extLst>
              <a:ext uri="{FF2B5EF4-FFF2-40B4-BE49-F238E27FC236}">
                <a16:creationId xmlns:a16="http://schemas.microsoft.com/office/drawing/2014/main" id="{0A54EBDB-7815-3A03-142D-4F1F93EE0532}"/>
              </a:ext>
            </a:extLst>
          </p:cNvPr>
          <p:cNvSpPr>
            <a:spLocks noGrp="1"/>
          </p:cNvSpPr>
          <p:nvPr>
            <p:ph type="sldNum" sz="quarter" idx="11"/>
          </p:nvPr>
        </p:nvSpPr>
        <p:spPr/>
        <p:txBody>
          <a:bodyPr/>
          <a:lstStyle>
            <a:lvl1pPr algn="r">
              <a:defRPr/>
            </a:lvl1pPr>
          </a:lstStyle>
          <a:p>
            <a:pPr>
              <a:defRPr/>
            </a:pPr>
            <a:fld id="{4340442B-C576-CE4E-A6E7-F98EDC6E3C24}" type="slidenum">
              <a:rPr lang="nl-NL"/>
              <a:pPr>
                <a:defRPr/>
              </a:pPr>
              <a:t>‹N°›</a:t>
            </a:fld>
            <a:endParaRPr lang="nl-NL" dirty="0"/>
          </a:p>
        </p:txBody>
      </p:sp>
    </p:spTree>
    <p:extLst>
      <p:ext uri="{BB962C8B-B14F-4D97-AF65-F5344CB8AC3E}">
        <p14:creationId xmlns:p14="http://schemas.microsoft.com/office/powerpoint/2010/main" val="455906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eldia">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A7B5DFE5-5C0C-B3E0-1F7E-97902C50554D}"/>
              </a:ext>
            </a:extLst>
          </p:cNvPr>
          <p:cNvSpPr/>
          <p:nvPr userDrawn="1"/>
        </p:nvSpPr>
        <p:spPr>
          <a:xfrm>
            <a:off x="0" y="0"/>
            <a:ext cx="12192000" cy="6858000"/>
          </a:xfrm>
          <a:prstGeom prst="rect">
            <a:avLst/>
          </a:prstGeom>
          <a:solidFill>
            <a:srgbClr val="23505A">
              <a:alpha val="302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dirty="0">
              <a:latin typeface="Poppins" pitchFamily="2" charset="77"/>
            </a:endParaRPr>
          </a:p>
        </p:txBody>
      </p:sp>
      <p:pic>
        <p:nvPicPr>
          <p:cNvPr id="5" name="Afbeelding 2">
            <a:extLst>
              <a:ext uri="{FF2B5EF4-FFF2-40B4-BE49-F238E27FC236}">
                <a16:creationId xmlns:a16="http://schemas.microsoft.com/office/drawing/2014/main" id="{77B44747-7E2D-4885-0516-62A2F1B8AC0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13113" y="-3867150"/>
            <a:ext cx="9705975" cy="970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3">
            <a:extLst>
              <a:ext uri="{FF2B5EF4-FFF2-40B4-BE49-F238E27FC236}">
                <a16:creationId xmlns:a16="http://schemas.microsoft.com/office/drawing/2014/main" id="{FC7B4E72-58D9-8C45-386B-86F07EA0ECA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20725" y="6024563"/>
            <a:ext cx="604838"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6">
            <a:extLst>
              <a:ext uri="{FF2B5EF4-FFF2-40B4-BE49-F238E27FC236}">
                <a16:creationId xmlns:a16="http://schemas.microsoft.com/office/drawing/2014/main" id="{38F7D4F8-FD2E-AE8E-E33F-AE80D772280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102100" y="6538913"/>
            <a:ext cx="1993900"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jdelijke aanduiding voor inhoud 3"/>
          <p:cNvSpPr>
            <a:spLocks noGrp="1"/>
          </p:cNvSpPr>
          <p:nvPr>
            <p:ph sz="half" idx="13"/>
          </p:nvPr>
        </p:nvSpPr>
        <p:spPr>
          <a:xfrm>
            <a:off x="-1" y="-1"/>
            <a:ext cx="12191999" cy="6857999"/>
          </a:xfrm>
          <a:prstGeom prst="rect">
            <a:avLst/>
          </a:prstGeom>
        </p:spPr>
        <p:txBody>
          <a:bodyPr>
            <a:noAutofit/>
          </a:bodyPr>
          <a:lstStyle>
            <a:lvl1pPr marL="0" indent="0">
              <a:buClr>
                <a:schemeClr val="bg1"/>
              </a:buClr>
              <a:buFont typeface="Wingdings" pitchFamily="2" charset="2"/>
              <a:buNone/>
              <a:defRPr sz="1600" b="1" i="0">
                <a:solidFill>
                  <a:schemeClr val="bg1"/>
                </a:solidFill>
                <a:latin typeface="Poppins SemiBold" pitchFamily="2" charset="77"/>
                <a:cs typeface="Poppins SemiBold" pitchFamily="2" charset="77"/>
              </a:defRPr>
            </a:lvl1pPr>
            <a:lvl2pPr marL="457200" indent="0">
              <a:buClr>
                <a:schemeClr val="bg1"/>
              </a:buClr>
              <a:buFont typeface="Wingdings" pitchFamily="2" charset="2"/>
              <a:buNone/>
              <a:defRPr sz="1600">
                <a:solidFill>
                  <a:schemeClr val="bg1"/>
                </a:solidFill>
              </a:defRPr>
            </a:lvl2pPr>
            <a:lvl3pPr marL="914400" indent="0">
              <a:buClr>
                <a:schemeClr val="bg1"/>
              </a:buClr>
              <a:buFont typeface="Wingdings" pitchFamily="2" charset="2"/>
              <a:buNone/>
              <a:defRPr sz="1600">
                <a:solidFill>
                  <a:schemeClr val="bg1"/>
                </a:solidFill>
              </a:defRPr>
            </a:lvl3pPr>
            <a:lvl4pPr marL="1600200" indent="-228600">
              <a:buClr>
                <a:srgbClr val="4E8483"/>
              </a:buClr>
              <a:buFont typeface="Wingdings" pitchFamily="2" charset="2"/>
              <a:buChar char="§"/>
              <a:defRPr sz="1600"/>
            </a:lvl4pPr>
            <a:lvl5pPr marL="2057400" indent="-228600">
              <a:buClr>
                <a:srgbClr val="4E8483"/>
              </a:buClr>
              <a:buFont typeface="Wingdings" pitchFamily="2" charset="2"/>
              <a:buChar char="§"/>
              <a:defRPr sz="1600"/>
            </a:lvl5pPr>
          </a:lstStyle>
          <a:p>
            <a:pPr lvl="0"/>
            <a:r>
              <a:rPr lang="nl-NL"/>
              <a:t>Klikken om de tekststijl van het model te bewerken</a:t>
            </a:r>
          </a:p>
        </p:txBody>
      </p:sp>
      <p:sp>
        <p:nvSpPr>
          <p:cNvPr id="2" name="Titel 1"/>
          <p:cNvSpPr>
            <a:spLocks noGrp="1"/>
          </p:cNvSpPr>
          <p:nvPr>
            <p:ph type="ctrTitle"/>
          </p:nvPr>
        </p:nvSpPr>
        <p:spPr>
          <a:xfrm>
            <a:off x="720000" y="2615664"/>
            <a:ext cx="5616341" cy="1626671"/>
          </a:xfrm>
          <a:prstGeom prst="rect">
            <a:avLst/>
          </a:prstGeom>
        </p:spPr>
        <p:txBody>
          <a:bodyPr>
            <a:normAutofit/>
          </a:bodyPr>
          <a:lstStyle>
            <a:lvl1pPr algn="l">
              <a:defRPr sz="5000">
                <a:solidFill>
                  <a:schemeClr val="bg1"/>
                </a:solidFill>
              </a:defRPr>
            </a:lvl1pPr>
          </a:lstStyle>
          <a:p>
            <a:r>
              <a:rPr lang="nl-NL"/>
              <a:t>Klik om stijl te bewerken</a:t>
            </a:r>
            <a:endParaRPr lang="nl-NL" dirty="0"/>
          </a:p>
        </p:txBody>
      </p:sp>
      <p:sp>
        <p:nvSpPr>
          <p:cNvPr id="3" name="Tijdelijke aanduiding voor inhoud 3"/>
          <p:cNvSpPr>
            <a:spLocks noGrp="1"/>
          </p:cNvSpPr>
          <p:nvPr>
            <p:ph sz="half" idx="2"/>
          </p:nvPr>
        </p:nvSpPr>
        <p:spPr>
          <a:xfrm>
            <a:off x="720000" y="720000"/>
            <a:ext cx="5614752" cy="1152080"/>
          </a:xfrm>
          <a:prstGeom prst="rect">
            <a:avLst/>
          </a:prstGeom>
        </p:spPr>
        <p:txBody>
          <a:bodyPr>
            <a:noAutofit/>
          </a:bodyPr>
          <a:lstStyle>
            <a:lvl1pPr marL="0" indent="0">
              <a:buClr>
                <a:schemeClr val="bg1"/>
              </a:buClr>
              <a:buFont typeface="Wingdings" pitchFamily="2" charset="2"/>
              <a:buNone/>
              <a:defRPr sz="1600" b="1" i="0">
                <a:solidFill>
                  <a:schemeClr val="bg1"/>
                </a:solidFill>
                <a:latin typeface="Poppins SemiBold" pitchFamily="2" charset="77"/>
                <a:cs typeface="Poppins SemiBold" pitchFamily="2" charset="77"/>
              </a:defRPr>
            </a:lvl1pPr>
            <a:lvl2pPr marL="457200" indent="0">
              <a:buClr>
                <a:schemeClr val="bg1"/>
              </a:buClr>
              <a:buFont typeface="Wingdings" pitchFamily="2" charset="2"/>
              <a:buNone/>
              <a:defRPr sz="1600">
                <a:solidFill>
                  <a:schemeClr val="bg1"/>
                </a:solidFill>
              </a:defRPr>
            </a:lvl2pPr>
            <a:lvl3pPr marL="914400" indent="0">
              <a:buClr>
                <a:schemeClr val="bg1"/>
              </a:buClr>
              <a:buFont typeface="Wingdings" pitchFamily="2" charset="2"/>
              <a:buNone/>
              <a:defRPr sz="1600">
                <a:solidFill>
                  <a:schemeClr val="bg1"/>
                </a:solidFill>
              </a:defRPr>
            </a:lvl3pPr>
            <a:lvl4pPr marL="1600200" indent="-228600">
              <a:buClr>
                <a:srgbClr val="4E8483"/>
              </a:buClr>
              <a:buFont typeface="Wingdings" pitchFamily="2" charset="2"/>
              <a:buChar char="§"/>
              <a:defRPr sz="1600"/>
            </a:lvl4pPr>
            <a:lvl5pPr marL="2057400" indent="-228600">
              <a:buClr>
                <a:srgbClr val="4E8483"/>
              </a:buClr>
              <a:buFont typeface="Wingdings" pitchFamily="2" charset="2"/>
              <a:buChar char="§"/>
              <a:defRPr sz="1600"/>
            </a:lvl5pPr>
          </a:lstStyle>
          <a:p>
            <a:pPr lvl="0"/>
            <a:r>
              <a:rPr lang="nl-NL"/>
              <a:t>Klikken om de tekststijl van het model te bewerken</a:t>
            </a:r>
          </a:p>
        </p:txBody>
      </p:sp>
      <p:sp>
        <p:nvSpPr>
          <p:cNvPr id="9" name="Tijdelijke aanduiding voor voettekst 13">
            <a:extLst>
              <a:ext uri="{FF2B5EF4-FFF2-40B4-BE49-F238E27FC236}">
                <a16:creationId xmlns:a16="http://schemas.microsoft.com/office/drawing/2014/main" id="{FEBDC85A-EE9D-B2FE-2954-3D127929A2E0}"/>
              </a:ext>
            </a:extLst>
          </p:cNvPr>
          <p:cNvSpPr>
            <a:spLocks noGrp="1"/>
          </p:cNvSpPr>
          <p:nvPr>
            <p:ph type="ftr" sz="quarter" idx="14"/>
          </p:nvPr>
        </p:nvSpPr>
        <p:spPr/>
        <p:txBody>
          <a:bodyPr/>
          <a:lstStyle>
            <a:lvl1pPr algn="r">
              <a:defRPr>
                <a:solidFill>
                  <a:schemeClr val="bg1"/>
                </a:solidFill>
              </a:defRPr>
            </a:lvl1pPr>
          </a:lstStyle>
          <a:p>
            <a:pPr>
              <a:defRPr/>
            </a:pPr>
            <a:r>
              <a:rPr lang="nl-NL"/>
              <a:t>madaster.</a:t>
            </a:r>
            <a:endParaRPr lang="nl-NL" dirty="0"/>
          </a:p>
        </p:txBody>
      </p:sp>
      <p:sp>
        <p:nvSpPr>
          <p:cNvPr id="10" name="Tijdelijke aanduiding voor dianummer 14">
            <a:extLst>
              <a:ext uri="{FF2B5EF4-FFF2-40B4-BE49-F238E27FC236}">
                <a16:creationId xmlns:a16="http://schemas.microsoft.com/office/drawing/2014/main" id="{62C6B8DE-2C7D-174D-1C05-A5E2A0666322}"/>
              </a:ext>
            </a:extLst>
          </p:cNvPr>
          <p:cNvSpPr>
            <a:spLocks noGrp="1"/>
          </p:cNvSpPr>
          <p:nvPr>
            <p:ph type="sldNum" sz="quarter" idx="15"/>
          </p:nvPr>
        </p:nvSpPr>
        <p:spPr/>
        <p:txBody>
          <a:bodyPr/>
          <a:lstStyle>
            <a:lvl1pPr algn="r">
              <a:defRPr>
                <a:solidFill>
                  <a:schemeClr val="bg1"/>
                </a:solidFill>
              </a:defRPr>
            </a:lvl1pPr>
          </a:lstStyle>
          <a:p>
            <a:pPr>
              <a:defRPr/>
            </a:pPr>
            <a:fld id="{41D7E3A0-05C2-F942-8AD9-F29697848EC2}" type="slidenum">
              <a:rPr lang="nl-NL"/>
              <a:pPr>
                <a:defRPr/>
              </a:pPr>
              <a:t>‹N°›</a:t>
            </a:fld>
            <a:endParaRPr lang="nl-NL" dirty="0"/>
          </a:p>
        </p:txBody>
      </p:sp>
    </p:spTree>
    <p:extLst>
      <p:ext uri="{BB962C8B-B14F-4D97-AF65-F5344CB8AC3E}">
        <p14:creationId xmlns:p14="http://schemas.microsoft.com/office/powerpoint/2010/main" val="2101504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eldia">
    <p:spTree>
      <p:nvGrpSpPr>
        <p:cNvPr id="1" name=""/>
        <p:cNvGrpSpPr/>
        <p:nvPr/>
      </p:nvGrpSpPr>
      <p:grpSpPr>
        <a:xfrm>
          <a:off x="0" y="0"/>
          <a:ext cx="0" cy="0"/>
          <a:chOff x="0" y="0"/>
          <a:chExt cx="0" cy="0"/>
        </a:xfrm>
      </p:grpSpPr>
      <p:pic>
        <p:nvPicPr>
          <p:cNvPr id="2" name="Afbeelding 3">
            <a:extLst>
              <a:ext uri="{FF2B5EF4-FFF2-40B4-BE49-F238E27FC236}">
                <a16:creationId xmlns:a16="http://schemas.microsoft.com/office/drawing/2014/main" id="{A22194A8-5C12-DFBF-18E9-3B0E33F5FDC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032000" y="-2667000"/>
            <a:ext cx="8128000" cy="121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hoek 2">
            <a:extLst>
              <a:ext uri="{FF2B5EF4-FFF2-40B4-BE49-F238E27FC236}">
                <a16:creationId xmlns:a16="http://schemas.microsoft.com/office/drawing/2014/main" id="{DEBDEB63-B242-5C64-5104-B500CB22AA83}"/>
              </a:ext>
            </a:extLst>
          </p:cNvPr>
          <p:cNvSpPr/>
          <p:nvPr userDrawn="1"/>
        </p:nvSpPr>
        <p:spPr>
          <a:xfrm>
            <a:off x="0" y="0"/>
            <a:ext cx="12192000" cy="6858000"/>
          </a:xfrm>
          <a:prstGeom prst="rect">
            <a:avLst/>
          </a:prstGeom>
          <a:solidFill>
            <a:srgbClr val="23505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dirty="0">
              <a:latin typeface="Poppins" pitchFamily="2" charset="77"/>
            </a:endParaRPr>
          </a:p>
        </p:txBody>
      </p:sp>
      <p:pic>
        <p:nvPicPr>
          <p:cNvPr id="4" name="Afbeelding 5">
            <a:extLst>
              <a:ext uri="{FF2B5EF4-FFF2-40B4-BE49-F238E27FC236}">
                <a16:creationId xmlns:a16="http://schemas.microsoft.com/office/drawing/2014/main" id="{197EDA75-A28A-7C28-1C98-48FE7FD467E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52800" y="-3803650"/>
            <a:ext cx="9707563" cy="970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6">
            <a:extLst>
              <a:ext uri="{FF2B5EF4-FFF2-40B4-BE49-F238E27FC236}">
                <a16:creationId xmlns:a16="http://schemas.microsoft.com/office/drawing/2014/main" id="{C5CD24DA-3E24-E3FD-08C1-5F5A72FAEF8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102100" y="6538913"/>
            <a:ext cx="1993900"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7">
            <a:extLst>
              <a:ext uri="{FF2B5EF4-FFF2-40B4-BE49-F238E27FC236}">
                <a16:creationId xmlns:a16="http://schemas.microsoft.com/office/drawing/2014/main" id="{B88CB1F7-0750-EDE7-0CCC-8CEC16B76DDA}"/>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878263" y="4832350"/>
            <a:ext cx="60483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el 1"/>
          <p:cNvSpPr>
            <a:spLocks noGrp="1"/>
          </p:cNvSpPr>
          <p:nvPr>
            <p:ph type="ctrTitle"/>
          </p:nvPr>
        </p:nvSpPr>
        <p:spPr>
          <a:xfrm>
            <a:off x="6096001" y="2119963"/>
            <a:ext cx="5105400" cy="1626671"/>
          </a:xfrm>
          <a:prstGeom prst="rect">
            <a:avLst/>
          </a:prstGeom>
        </p:spPr>
        <p:txBody>
          <a:bodyPr>
            <a:normAutofit/>
          </a:bodyPr>
          <a:lstStyle>
            <a:lvl1pPr algn="l">
              <a:defRPr sz="5000">
                <a:solidFill>
                  <a:schemeClr val="bg1"/>
                </a:solidFill>
              </a:defRPr>
            </a:lvl1pPr>
          </a:lstStyle>
          <a:p>
            <a:r>
              <a:rPr lang="nl-NL"/>
              <a:t>Klik om stijl te bewerken</a:t>
            </a:r>
            <a:endParaRPr lang="nl-NL" dirty="0"/>
          </a:p>
        </p:txBody>
      </p:sp>
      <p:sp>
        <p:nvSpPr>
          <p:cNvPr id="7" name="Tijdelijke aanduiding voor voettekst 13">
            <a:extLst>
              <a:ext uri="{FF2B5EF4-FFF2-40B4-BE49-F238E27FC236}">
                <a16:creationId xmlns:a16="http://schemas.microsoft.com/office/drawing/2014/main" id="{80F8778F-2AE5-4C0F-FE96-D5AF5A3219AC}"/>
              </a:ext>
            </a:extLst>
          </p:cNvPr>
          <p:cNvSpPr>
            <a:spLocks noGrp="1"/>
          </p:cNvSpPr>
          <p:nvPr>
            <p:ph type="ftr" sz="quarter" idx="10"/>
          </p:nvPr>
        </p:nvSpPr>
        <p:spPr/>
        <p:txBody>
          <a:bodyPr/>
          <a:lstStyle>
            <a:lvl1pPr algn="r">
              <a:defRPr>
                <a:solidFill>
                  <a:schemeClr val="bg1"/>
                </a:solidFill>
              </a:defRPr>
            </a:lvl1pPr>
          </a:lstStyle>
          <a:p>
            <a:pPr>
              <a:defRPr/>
            </a:pPr>
            <a:r>
              <a:rPr lang="nl-NL"/>
              <a:t>madaster.</a:t>
            </a:r>
            <a:endParaRPr lang="nl-NL" dirty="0"/>
          </a:p>
        </p:txBody>
      </p:sp>
      <p:sp>
        <p:nvSpPr>
          <p:cNvPr id="8" name="Tijdelijke aanduiding voor dianummer 14">
            <a:extLst>
              <a:ext uri="{FF2B5EF4-FFF2-40B4-BE49-F238E27FC236}">
                <a16:creationId xmlns:a16="http://schemas.microsoft.com/office/drawing/2014/main" id="{86446F50-1ABF-DEC0-83F2-86E9A7912B14}"/>
              </a:ext>
            </a:extLst>
          </p:cNvPr>
          <p:cNvSpPr>
            <a:spLocks noGrp="1"/>
          </p:cNvSpPr>
          <p:nvPr>
            <p:ph type="sldNum" sz="quarter" idx="11"/>
          </p:nvPr>
        </p:nvSpPr>
        <p:spPr/>
        <p:txBody>
          <a:bodyPr/>
          <a:lstStyle>
            <a:lvl1pPr algn="r">
              <a:defRPr>
                <a:solidFill>
                  <a:schemeClr val="bg1"/>
                </a:solidFill>
              </a:defRPr>
            </a:lvl1pPr>
          </a:lstStyle>
          <a:p>
            <a:pPr>
              <a:defRPr/>
            </a:pPr>
            <a:fld id="{D23FC425-0911-9242-BE12-BD456479D7A0}" type="slidenum">
              <a:rPr lang="nl-NL"/>
              <a:pPr>
                <a:defRPr/>
              </a:pPr>
              <a:t>‹N°›</a:t>
            </a:fld>
            <a:endParaRPr lang="nl-NL" dirty="0"/>
          </a:p>
        </p:txBody>
      </p:sp>
    </p:spTree>
    <p:extLst>
      <p:ext uri="{BB962C8B-B14F-4D97-AF65-F5344CB8AC3E}">
        <p14:creationId xmlns:p14="http://schemas.microsoft.com/office/powerpoint/2010/main" val="1595673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_Titeldia">
    <p:spTree>
      <p:nvGrpSpPr>
        <p:cNvPr id="1" name=""/>
        <p:cNvGrpSpPr/>
        <p:nvPr/>
      </p:nvGrpSpPr>
      <p:grpSpPr>
        <a:xfrm>
          <a:off x="0" y="0"/>
          <a:ext cx="0" cy="0"/>
          <a:chOff x="0" y="0"/>
          <a:chExt cx="0" cy="0"/>
        </a:xfrm>
      </p:grpSpPr>
      <p:pic>
        <p:nvPicPr>
          <p:cNvPr id="2" name="Afbeelding 3">
            <a:extLst>
              <a:ext uri="{FF2B5EF4-FFF2-40B4-BE49-F238E27FC236}">
                <a16:creationId xmlns:a16="http://schemas.microsoft.com/office/drawing/2014/main" id="{A19A40C3-EED9-D70D-76E8-E60E1730ED4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032000" y="-2667000"/>
            <a:ext cx="8128000" cy="121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hoek 2">
            <a:extLst>
              <a:ext uri="{FF2B5EF4-FFF2-40B4-BE49-F238E27FC236}">
                <a16:creationId xmlns:a16="http://schemas.microsoft.com/office/drawing/2014/main" id="{777BD331-E9DD-2B35-151A-0B3E002D44F0}"/>
              </a:ext>
            </a:extLst>
          </p:cNvPr>
          <p:cNvSpPr/>
          <p:nvPr userDrawn="1"/>
        </p:nvSpPr>
        <p:spPr>
          <a:xfrm>
            <a:off x="0" y="0"/>
            <a:ext cx="12192000" cy="6858000"/>
          </a:xfrm>
          <a:prstGeom prst="rect">
            <a:avLst/>
          </a:prstGeom>
          <a:solidFill>
            <a:srgbClr val="23505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dirty="0">
              <a:latin typeface="Poppins" pitchFamily="2" charset="77"/>
            </a:endParaRPr>
          </a:p>
        </p:txBody>
      </p:sp>
      <p:pic>
        <p:nvPicPr>
          <p:cNvPr id="4" name="Afbeelding 5">
            <a:extLst>
              <a:ext uri="{FF2B5EF4-FFF2-40B4-BE49-F238E27FC236}">
                <a16:creationId xmlns:a16="http://schemas.microsoft.com/office/drawing/2014/main" id="{966A473F-6F17-09E2-9279-BB7283C4899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52800" y="-3803650"/>
            <a:ext cx="9707563" cy="970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6">
            <a:extLst>
              <a:ext uri="{FF2B5EF4-FFF2-40B4-BE49-F238E27FC236}">
                <a16:creationId xmlns:a16="http://schemas.microsoft.com/office/drawing/2014/main" id="{B34BAA75-3E2C-AEE7-C7B4-8D4137E007E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102100" y="6538913"/>
            <a:ext cx="1993900"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7">
            <a:extLst>
              <a:ext uri="{FF2B5EF4-FFF2-40B4-BE49-F238E27FC236}">
                <a16:creationId xmlns:a16="http://schemas.microsoft.com/office/drawing/2014/main" id="{D602E8ED-65D5-A409-90F1-20DDD8A40EC5}"/>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878263" y="4832350"/>
            <a:ext cx="60483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el 1"/>
          <p:cNvSpPr>
            <a:spLocks noGrp="1"/>
          </p:cNvSpPr>
          <p:nvPr>
            <p:ph type="ctrTitle"/>
          </p:nvPr>
        </p:nvSpPr>
        <p:spPr>
          <a:xfrm>
            <a:off x="6096001" y="2119963"/>
            <a:ext cx="5105400" cy="1626671"/>
          </a:xfrm>
          <a:prstGeom prst="rect">
            <a:avLst/>
          </a:prstGeom>
        </p:spPr>
        <p:txBody>
          <a:bodyPr>
            <a:normAutofit/>
          </a:bodyPr>
          <a:lstStyle>
            <a:lvl1pPr algn="l">
              <a:defRPr sz="5000">
                <a:solidFill>
                  <a:schemeClr val="bg1"/>
                </a:solidFill>
              </a:defRPr>
            </a:lvl1pPr>
          </a:lstStyle>
          <a:p>
            <a:r>
              <a:rPr lang="nl-NL"/>
              <a:t>Klik om stijl te bewerken</a:t>
            </a:r>
            <a:endParaRPr lang="nl-NL" dirty="0"/>
          </a:p>
        </p:txBody>
      </p:sp>
      <p:sp>
        <p:nvSpPr>
          <p:cNvPr id="7" name="Tijdelijke aanduiding voor voettekst 13">
            <a:extLst>
              <a:ext uri="{FF2B5EF4-FFF2-40B4-BE49-F238E27FC236}">
                <a16:creationId xmlns:a16="http://schemas.microsoft.com/office/drawing/2014/main" id="{89367A6B-9C4D-B8B6-7EAA-5EB4F95FCA04}"/>
              </a:ext>
            </a:extLst>
          </p:cNvPr>
          <p:cNvSpPr>
            <a:spLocks noGrp="1"/>
          </p:cNvSpPr>
          <p:nvPr>
            <p:ph type="ftr" sz="quarter" idx="10"/>
          </p:nvPr>
        </p:nvSpPr>
        <p:spPr/>
        <p:txBody>
          <a:bodyPr/>
          <a:lstStyle>
            <a:lvl1pPr algn="r">
              <a:defRPr>
                <a:solidFill>
                  <a:schemeClr val="bg1"/>
                </a:solidFill>
              </a:defRPr>
            </a:lvl1pPr>
          </a:lstStyle>
          <a:p>
            <a:pPr>
              <a:defRPr/>
            </a:pPr>
            <a:r>
              <a:rPr lang="nl-NL"/>
              <a:t>madaster.</a:t>
            </a:r>
            <a:endParaRPr lang="nl-NL" dirty="0"/>
          </a:p>
        </p:txBody>
      </p:sp>
      <p:sp>
        <p:nvSpPr>
          <p:cNvPr id="8" name="Tijdelijke aanduiding voor dianummer 14">
            <a:extLst>
              <a:ext uri="{FF2B5EF4-FFF2-40B4-BE49-F238E27FC236}">
                <a16:creationId xmlns:a16="http://schemas.microsoft.com/office/drawing/2014/main" id="{1BBF242D-D4E3-93FB-DC0A-B71585045EA2}"/>
              </a:ext>
            </a:extLst>
          </p:cNvPr>
          <p:cNvSpPr>
            <a:spLocks noGrp="1"/>
          </p:cNvSpPr>
          <p:nvPr>
            <p:ph type="sldNum" sz="quarter" idx="11"/>
          </p:nvPr>
        </p:nvSpPr>
        <p:spPr/>
        <p:txBody>
          <a:bodyPr/>
          <a:lstStyle>
            <a:lvl1pPr algn="r">
              <a:defRPr>
                <a:solidFill>
                  <a:schemeClr val="bg1"/>
                </a:solidFill>
              </a:defRPr>
            </a:lvl1pPr>
          </a:lstStyle>
          <a:p>
            <a:pPr>
              <a:defRPr/>
            </a:pPr>
            <a:fld id="{107F2468-EF9A-2542-B7C3-4B01595FD93A}" type="slidenum">
              <a:rPr lang="nl-NL"/>
              <a:pPr>
                <a:defRPr/>
              </a:pPr>
              <a:t>‹N°›</a:t>
            </a:fld>
            <a:endParaRPr lang="nl-NL" dirty="0"/>
          </a:p>
        </p:txBody>
      </p:sp>
    </p:spTree>
    <p:extLst>
      <p:ext uri="{BB962C8B-B14F-4D97-AF65-F5344CB8AC3E}">
        <p14:creationId xmlns:p14="http://schemas.microsoft.com/office/powerpoint/2010/main" val="3285719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Titeldia">
    <p:spTree>
      <p:nvGrpSpPr>
        <p:cNvPr id="1" name=""/>
        <p:cNvGrpSpPr/>
        <p:nvPr/>
      </p:nvGrpSpPr>
      <p:grpSpPr>
        <a:xfrm>
          <a:off x="0" y="0"/>
          <a:ext cx="0" cy="0"/>
          <a:chOff x="0" y="0"/>
          <a:chExt cx="0" cy="0"/>
        </a:xfrm>
      </p:grpSpPr>
      <p:pic>
        <p:nvPicPr>
          <p:cNvPr id="2" name="Afbeelding 3">
            <a:extLst>
              <a:ext uri="{FF2B5EF4-FFF2-40B4-BE49-F238E27FC236}">
                <a16:creationId xmlns:a16="http://schemas.microsoft.com/office/drawing/2014/main" id="{87A1CEF8-A1AE-AAFE-A2F1-325E8950BFF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032000" y="-2667000"/>
            <a:ext cx="8128000" cy="121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hoek 2">
            <a:extLst>
              <a:ext uri="{FF2B5EF4-FFF2-40B4-BE49-F238E27FC236}">
                <a16:creationId xmlns:a16="http://schemas.microsoft.com/office/drawing/2014/main" id="{7C9A4093-6121-9387-FB86-1A51DC7DCB87}"/>
              </a:ext>
            </a:extLst>
          </p:cNvPr>
          <p:cNvSpPr/>
          <p:nvPr userDrawn="1"/>
        </p:nvSpPr>
        <p:spPr>
          <a:xfrm>
            <a:off x="0" y="0"/>
            <a:ext cx="12192000" cy="6858000"/>
          </a:xfrm>
          <a:prstGeom prst="rect">
            <a:avLst/>
          </a:prstGeom>
          <a:solidFill>
            <a:srgbClr val="23505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dirty="0">
              <a:latin typeface="Poppins" pitchFamily="2" charset="77"/>
            </a:endParaRPr>
          </a:p>
        </p:txBody>
      </p:sp>
      <p:pic>
        <p:nvPicPr>
          <p:cNvPr id="4" name="Afbeelding 5">
            <a:extLst>
              <a:ext uri="{FF2B5EF4-FFF2-40B4-BE49-F238E27FC236}">
                <a16:creationId xmlns:a16="http://schemas.microsoft.com/office/drawing/2014/main" id="{3DB64099-A47B-7712-2071-5B4A7B7FBDA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52800" y="-3803650"/>
            <a:ext cx="9707563" cy="970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6">
            <a:extLst>
              <a:ext uri="{FF2B5EF4-FFF2-40B4-BE49-F238E27FC236}">
                <a16:creationId xmlns:a16="http://schemas.microsoft.com/office/drawing/2014/main" id="{F84C62AF-E34A-B38B-16F5-77018972C8C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102100" y="6538913"/>
            <a:ext cx="1993900"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7">
            <a:extLst>
              <a:ext uri="{FF2B5EF4-FFF2-40B4-BE49-F238E27FC236}">
                <a16:creationId xmlns:a16="http://schemas.microsoft.com/office/drawing/2014/main" id="{C9DBB324-2AA0-192C-4FAF-C3AB0FAC25F1}"/>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878263" y="4832350"/>
            <a:ext cx="60483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el 1"/>
          <p:cNvSpPr>
            <a:spLocks noGrp="1"/>
          </p:cNvSpPr>
          <p:nvPr>
            <p:ph type="ctrTitle"/>
          </p:nvPr>
        </p:nvSpPr>
        <p:spPr>
          <a:xfrm>
            <a:off x="6096001" y="2119963"/>
            <a:ext cx="5105400" cy="1626671"/>
          </a:xfrm>
          <a:prstGeom prst="rect">
            <a:avLst/>
          </a:prstGeom>
        </p:spPr>
        <p:txBody>
          <a:bodyPr>
            <a:normAutofit/>
          </a:bodyPr>
          <a:lstStyle>
            <a:lvl1pPr algn="l">
              <a:defRPr sz="5000">
                <a:solidFill>
                  <a:schemeClr val="bg1"/>
                </a:solidFill>
              </a:defRPr>
            </a:lvl1pPr>
          </a:lstStyle>
          <a:p>
            <a:r>
              <a:rPr lang="nl-NL"/>
              <a:t>Klik om stijl te bewerken</a:t>
            </a:r>
            <a:endParaRPr lang="nl-NL" dirty="0"/>
          </a:p>
        </p:txBody>
      </p:sp>
      <p:sp>
        <p:nvSpPr>
          <p:cNvPr id="7" name="Tijdelijke aanduiding voor voettekst 13">
            <a:extLst>
              <a:ext uri="{FF2B5EF4-FFF2-40B4-BE49-F238E27FC236}">
                <a16:creationId xmlns:a16="http://schemas.microsoft.com/office/drawing/2014/main" id="{C14BEE45-69A6-543A-79B9-CE5C092696D3}"/>
              </a:ext>
            </a:extLst>
          </p:cNvPr>
          <p:cNvSpPr>
            <a:spLocks noGrp="1"/>
          </p:cNvSpPr>
          <p:nvPr>
            <p:ph type="ftr" sz="quarter" idx="10"/>
          </p:nvPr>
        </p:nvSpPr>
        <p:spPr/>
        <p:txBody>
          <a:bodyPr/>
          <a:lstStyle>
            <a:lvl1pPr algn="r">
              <a:defRPr>
                <a:solidFill>
                  <a:schemeClr val="bg1"/>
                </a:solidFill>
              </a:defRPr>
            </a:lvl1pPr>
          </a:lstStyle>
          <a:p>
            <a:pPr>
              <a:defRPr/>
            </a:pPr>
            <a:r>
              <a:rPr lang="nl-NL"/>
              <a:t>madaster.</a:t>
            </a:r>
            <a:endParaRPr lang="nl-NL" dirty="0"/>
          </a:p>
        </p:txBody>
      </p:sp>
      <p:sp>
        <p:nvSpPr>
          <p:cNvPr id="8" name="Tijdelijke aanduiding voor dianummer 14">
            <a:extLst>
              <a:ext uri="{FF2B5EF4-FFF2-40B4-BE49-F238E27FC236}">
                <a16:creationId xmlns:a16="http://schemas.microsoft.com/office/drawing/2014/main" id="{88E92408-903F-E3EF-0A9C-D77757157FF6}"/>
              </a:ext>
            </a:extLst>
          </p:cNvPr>
          <p:cNvSpPr>
            <a:spLocks noGrp="1"/>
          </p:cNvSpPr>
          <p:nvPr>
            <p:ph type="sldNum" sz="quarter" idx="11"/>
          </p:nvPr>
        </p:nvSpPr>
        <p:spPr/>
        <p:txBody>
          <a:bodyPr/>
          <a:lstStyle>
            <a:lvl1pPr algn="r">
              <a:defRPr>
                <a:solidFill>
                  <a:schemeClr val="bg1"/>
                </a:solidFill>
              </a:defRPr>
            </a:lvl1pPr>
          </a:lstStyle>
          <a:p>
            <a:pPr>
              <a:defRPr/>
            </a:pPr>
            <a:fld id="{9960D99C-06AB-1444-B41F-5107B2700E1C}" type="slidenum">
              <a:rPr lang="nl-NL"/>
              <a:pPr>
                <a:defRPr/>
              </a:pPr>
              <a:t>‹N°›</a:t>
            </a:fld>
            <a:endParaRPr lang="nl-NL" dirty="0"/>
          </a:p>
        </p:txBody>
      </p:sp>
    </p:spTree>
    <p:extLst>
      <p:ext uri="{BB962C8B-B14F-4D97-AF65-F5344CB8AC3E}">
        <p14:creationId xmlns:p14="http://schemas.microsoft.com/office/powerpoint/2010/main" val="1416190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Titeldia">
    <p:spTree>
      <p:nvGrpSpPr>
        <p:cNvPr id="1" name=""/>
        <p:cNvGrpSpPr/>
        <p:nvPr/>
      </p:nvGrpSpPr>
      <p:grpSpPr>
        <a:xfrm>
          <a:off x="0" y="0"/>
          <a:ext cx="0" cy="0"/>
          <a:chOff x="0" y="0"/>
          <a:chExt cx="0" cy="0"/>
        </a:xfrm>
      </p:grpSpPr>
      <p:pic>
        <p:nvPicPr>
          <p:cNvPr id="2" name="Afbeelding 3">
            <a:extLst>
              <a:ext uri="{FF2B5EF4-FFF2-40B4-BE49-F238E27FC236}">
                <a16:creationId xmlns:a16="http://schemas.microsoft.com/office/drawing/2014/main" id="{23D31A32-3C0B-ED65-A200-D5F0C4E1978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1524000" y="-2667000"/>
            <a:ext cx="9144000" cy="121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hoek 2">
            <a:extLst>
              <a:ext uri="{FF2B5EF4-FFF2-40B4-BE49-F238E27FC236}">
                <a16:creationId xmlns:a16="http://schemas.microsoft.com/office/drawing/2014/main" id="{7086C75E-FB25-E2C3-EE19-EB9E77A777A2}"/>
              </a:ext>
            </a:extLst>
          </p:cNvPr>
          <p:cNvSpPr/>
          <p:nvPr userDrawn="1"/>
        </p:nvSpPr>
        <p:spPr>
          <a:xfrm>
            <a:off x="0" y="0"/>
            <a:ext cx="12192000" cy="6858000"/>
          </a:xfrm>
          <a:prstGeom prst="rect">
            <a:avLst/>
          </a:prstGeom>
          <a:solidFill>
            <a:srgbClr val="23505A">
              <a:alpha val="302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dirty="0">
              <a:latin typeface="Poppins" pitchFamily="2" charset="77"/>
            </a:endParaRPr>
          </a:p>
        </p:txBody>
      </p:sp>
      <p:pic>
        <p:nvPicPr>
          <p:cNvPr id="4" name="Afbeelding 5">
            <a:extLst>
              <a:ext uri="{FF2B5EF4-FFF2-40B4-BE49-F238E27FC236}">
                <a16:creationId xmlns:a16="http://schemas.microsoft.com/office/drawing/2014/main" id="{E602DDB5-15E6-D47E-5B0C-88E3B60C987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13113" y="-3867150"/>
            <a:ext cx="9705975" cy="970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6">
            <a:extLst>
              <a:ext uri="{FF2B5EF4-FFF2-40B4-BE49-F238E27FC236}">
                <a16:creationId xmlns:a16="http://schemas.microsoft.com/office/drawing/2014/main" id="{1F1940B4-1606-D70A-4ADE-4DCDE57851F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102100" y="6538913"/>
            <a:ext cx="1993900"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7">
            <a:extLst>
              <a:ext uri="{FF2B5EF4-FFF2-40B4-BE49-F238E27FC236}">
                <a16:creationId xmlns:a16="http://schemas.microsoft.com/office/drawing/2014/main" id="{4EA2FE53-7EE4-4738-2A91-F578B0B62FD6}"/>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878263" y="4832350"/>
            <a:ext cx="60483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el 1"/>
          <p:cNvSpPr>
            <a:spLocks noGrp="1"/>
          </p:cNvSpPr>
          <p:nvPr>
            <p:ph type="ctrTitle"/>
          </p:nvPr>
        </p:nvSpPr>
        <p:spPr>
          <a:xfrm>
            <a:off x="6096001" y="2119963"/>
            <a:ext cx="5105400" cy="1626671"/>
          </a:xfrm>
          <a:prstGeom prst="rect">
            <a:avLst/>
          </a:prstGeom>
        </p:spPr>
        <p:txBody>
          <a:bodyPr>
            <a:normAutofit/>
          </a:bodyPr>
          <a:lstStyle>
            <a:lvl1pPr algn="l">
              <a:defRPr sz="5000">
                <a:solidFill>
                  <a:schemeClr val="bg1"/>
                </a:solidFill>
              </a:defRPr>
            </a:lvl1pPr>
          </a:lstStyle>
          <a:p>
            <a:r>
              <a:rPr lang="nl-NL"/>
              <a:t>Klik om stijl te bewerken</a:t>
            </a:r>
            <a:endParaRPr lang="nl-NL" dirty="0"/>
          </a:p>
        </p:txBody>
      </p:sp>
      <p:sp>
        <p:nvSpPr>
          <p:cNvPr id="7" name="Tijdelijke aanduiding voor voettekst 13">
            <a:extLst>
              <a:ext uri="{FF2B5EF4-FFF2-40B4-BE49-F238E27FC236}">
                <a16:creationId xmlns:a16="http://schemas.microsoft.com/office/drawing/2014/main" id="{5666DE22-A1E4-FA2A-18DC-B731393B72F3}"/>
              </a:ext>
            </a:extLst>
          </p:cNvPr>
          <p:cNvSpPr>
            <a:spLocks noGrp="1"/>
          </p:cNvSpPr>
          <p:nvPr>
            <p:ph type="ftr" sz="quarter" idx="10"/>
          </p:nvPr>
        </p:nvSpPr>
        <p:spPr/>
        <p:txBody>
          <a:bodyPr/>
          <a:lstStyle>
            <a:lvl1pPr algn="r">
              <a:defRPr>
                <a:solidFill>
                  <a:schemeClr val="bg1"/>
                </a:solidFill>
              </a:defRPr>
            </a:lvl1pPr>
          </a:lstStyle>
          <a:p>
            <a:pPr>
              <a:defRPr/>
            </a:pPr>
            <a:r>
              <a:rPr lang="nl-NL"/>
              <a:t>madaster.</a:t>
            </a:r>
            <a:endParaRPr lang="nl-NL" dirty="0"/>
          </a:p>
        </p:txBody>
      </p:sp>
      <p:sp>
        <p:nvSpPr>
          <p:cNvPr id="8" name="Tijdelijke aanduiding voor dianummer 14">
            <a:extLst>
              <a:ext uri="{FF2B5EF4-FFF2-40B4-BE49-F238E27FC236}">
                <a16:creationId xmlns:a16="http://schemas.microsoft.com/office/drawing/2014/main" id="{AED3A99C-7941-EBC6-8E8D-60B67158C32E}"/>
              </a:ext>
            </a:extLst>
          </p:cNvPr>
          <p:cNvSpPr>
            <a:spLocks noGrp="1"/>
          </p:cNvSpPr>
          <p:nvPr>
            <p:ph type="sldNum" sz="quarter" idx="11"/>
          </p:nvPr>
        </p:nvSpPr>
        <p:spPr/>
        <p:txBody>
          <a:bodyPr/>
          <a:lstStyle>
            <a:lvl1pPr algn="r">
              <a:defRPr>
                <a:solidFill>
                  <a:schemeClr val="bg1"/>
                </a:solidFill>
              </a:defRPr>
            </a:lvl1pPr>
          </a:lstStyle>
          <a:p>
            <a:pPr>
              <a:defRPr/>
            </a:pPr>
            <a:fld id="{6FFF8F6D-6D59-554D-AB12-1106D059941E}" type="slidenum">
              <a:rPr lang="nl-NL"/>
              <a:pPr>
                <a:defRPr/>
              </a:pPr>
              <a:t>‹N°›</a:t>
            </a:fld>
            <a:endParaRPr lang="nl-NL" dirty="0"/>
          </a:p>
        </p:txBody>
      </p:sp>
    </p:spTree>
    <p:extLst>
      <p:ext uri="{BB962C8B-B14F-4D97-AF65-F5344CB8AC3E}">
        <p14:creationId xmlns:p14="http://schemas.microsoft.com/office/powerpoint/2010/main" val="1386567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eldia">
    <p:spTree>
      <p:nvGrpSpPr>
        <p:cNvPr id="1" name=""/>
        <p:cNvGrpSpPr/>
        <p:nvPr/>
      </p:nvGrpSpPr>
      <p:grpSpPr>
        <a:xfrm>
          <a:off x="0" y="0"/>
          <a:ext cx="0" cy="0"/>
          <a:chOff x="0" y="0"/>
          <a:chExt cx="0" cy="0"/>
        </a:xfrm>
      </p:grpSpPr>
      <p:pic>
        <p:nvPicPr>
          <p:cNvPr id="2" name="Afbeelding 3">
            <a:extLst>
              <a:ext uri="{FF2B5EF4-FFF2-40B4-BE49-F238E27FC236}">
                <a16:creationId xmlns:a16="http://schemas.microsoft.com/office/drawing/2014/main" id="{43FBE30D-1E55-28EB-8E98-4F8918F9879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1225550" y="-2540000"/>
            <a:ext cx="9798050" cy="1224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hoek 2">
            <a:extLst>
              <a:ext uri="{FF2B5EF4-FFF2-40B4-BE49-F238E27FC236}">
                <a16:creationId xmlns:a16="http://schemas.microsoft.com/office/drawing/2014/main" id="{BCAC4F40-6CE7-9E73-9005-29DF2E08F013}"/>
              </a:ext>
            </a:extLst>
          </p:cNvPr>
          <p:cNvSpPr/>
          <p:nvPr userDrawn="1"/>
        </p:nvSpPr>
        <p:spPr>
          <a:xfrm>
            <a:off x="0" y="0"/>
            <a:ext cx="12249150" cy="6858000"/>
          </a:xfrm>
          <a:prstGeom prst="rect">
            <a:avLst/>
          </a:prstGeom>
          <a:solidFill>
            <a:srgbClr val="23505A">
              <a:alpha val="302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dirty="0">
              <a:latin typeface="Poppins" pitchFamily="2" charset="77"/>
            </a:endParaRPr>
          </a:p>
        </p:txBody>
      </p:sp>
      <p:pic>
        <p:nvPicPr>
          <p:cNvPr id="4" name="Afbeelding 5">
            <a:extLst>
              <a:ext uri="{FF2B5EF4-FFF2-40B4-BE49-F238E27FC236}">
                <a16:creationId xmlns:a16="http://schemas.microsoft.com/office/drawing/2014/main" id="{1A1839E2-0B56-68F7-C06D-8569710D907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13113" y="-3867150"/>
            <a:ext cx="9705975" cy="970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6">
            <a:extLst>
              <a:ext uri="{FF2B5EF4-FFF2-40B4-BE49-F238E27FC236}">
                <a16:creationId xmlns:a16="http://schemas.microsoft.com/office/drawing/2014/main" id="{FC7C5AB3-552F-40F2-FFC5-26C354992F7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102100" y="6538913"/>
            <a:ext cx="1993900"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7">
            <a:extLst>
              <a:ext uri="{FF2B5EF4-FFF2-40B4-BE49-F238E27FC236}">
                <a16:creationId xmlns:a16="http://schemas.microsoft.com/office/drawing/2014/main" id="{EEAE8614-F029-63A2-8D8A-DF467388B043}"/>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878263" y="4832350"/>
            <a:ext cx="60483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1"/>
          <p:cNvSpPr>
            <a:spLocks noGrp="1"/>
          </p:cNvSpPr>
          <p:nvPr>
            <p:ph type="ctrTitle"/>
          </p:nvPr>
        </p:nvSpPr>
        <p:spPr>
          <a:xfrm>
            <a:off x="6096001" y="2119963"/>
            <a:ext cx="5105400" cy="1626671"/>
          </a:xfrm>
          <a:prstGeom prst="rect">
            <a:avLst/>
          </a:prstGeom>
        </p:spPr>
        <p:txBody>
          <a:bodyPr>
            <a:normAutofit/>
          </a:bodyPr>
          <a:lstStyle>
            <a:lvl1pPr algn="l">
              <a:defRPr sz="5000">
                <a:solidFill>
                  <a:schemeClr val="bg1"/>
                </a:solidFill>
              </a:defRPr>
            </a:lvl1pPr>
          </a:lstStyle>
          <a:p>
            <a:r>
              <a:rPr lang="nl-NL"/>
              <a:t>Klik om stijl te bewerken</a:t>
            </a:r>
            <a:endParaRPr lang="nl-NL" dirty="0"/>
          </a:p>
        </p:txBody>
      </p:sp>
      <p:sp>
        <p:nvSpPr>
          <p:cNvPr id="7" name="Tijdelijke aanduiding voor voettekst 13">
            <a:extLst>
              <a:ext uri="{FF2B5EF4-FFF2-40B4-BE49-F238E27FC236}">
                <a16:creationId xmlns:a16="http://schemas.microsoft.com/office/drawing/2014/main" id="{B6349D75-1E02-A75E-4707-5502DDBB1A2B}"/>
              </a:ext>
            </a:extLst>
          </p:cNvPr>
          <p:cNvSpPr>
            <a:spLocks noGrp="1"/>
          </p:cNvSpPr>
          <p:nvPr>
            <p:ph type="ftr" sz="quarter" idx="10"/>
          </p:nvPr>
        </p:nvSpPr>
        <p:spPr/>
        <p:txBody>
          <a:bodyPr/>
          <a:lstStyle>
            <a:lvl1pPr algn="r">
              <a:defRPr>
                <a:solidFill>
                  <a:schemeClr val="bg1"/>
                </a:solidFill>
              </a:defRPr>
            </a:lvl1pPr>
          </a:lstStyle>
          <a:p>
            <a:pPr>
              <a:defRPr/>
            </a:pPr>
            <a:r>
              <a:rPr lang="nl-NL"/>
              <a:t>madaster.</a:t>
            </a:r>
            <a:endParaRPr lang="nl-NL" dirty="0"/>
          </a:p>
        </p:txBody>
      </p:sp>
      <p:sp>
        <p:nvSpPr>
          <p:cNvPr id="8" name="Tijdelijke aanduiding voor dianummer 14">
            <a:extLst>
              <a:ext uri="{FF2B5EF4-FFF2-40B4-BE49-F238E27FC236}">
                <a16:creationId xmlns:a16="http://schemas.microsoft.com/office/drawing/2014/main" id="{5001A5DF-AAD2-2C17-0C81-0D94708A8013}"/>
              </a:ext>
            </a:extLst>
          </p:cNvPr>
          <p:cNvSpPr>
            <a:spLocks noGrp="1"/>
          </p:cNvSpPr>
          <p:nvPr>
            <p:ph type="sldNum" sz="quarter" idx="11"/>
          </p:nvPr>
        </p:nvSpPr>
        <p:spPr/>
        <p:txBody>
          <a:bodyPr/>
          <a:lstStyle>
            <a:lvl1pPr algn="r">
              <a:defRPr>
                <a:solidFill>
                  <a:schemeClr val="bg1"/>
                </a:solidFill>
              </a:defRPr>
            </a:lvl1pPr>
          </a:lstStyle>
          <a:p>
            <a:pPr>
              <a:defRPr/>
            </a:pPr>
            <a:fld id="{C926F178-525D-F042-A3AB-EED70EF0A613}" type="slidenum">
              <a:rPr lang="nl-NL"/>
              <a:pPr>
                <a:defRPr/>
              </a:pPr>
              <a:t>‹N°›</a:t>
            </a:fld>
            <a:endParaRPr lang="nl-NL" dirty="0"/>
          </a:p>
        </p:txBody>
      </p:sp>
    </p:spTree>
    <p:extLst>
      <p:ext uri="{BB962C8B-B14F-4D97-AF65-F5344CB8AC3E}">
        <p14:creationId xmlns:p14="http://schemas.microsoft.com/office/powerpoint/2010/main" val="3995298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jdelijke aanduiding voor titel 1">
            <a:extLst>
              <a:ext uri="{FF2B5EF4-FFF2-40B4-BE49-F238E27FC236}">
                <a16:creationId xmlns:a16="http://schemas.microsoft.com/office/drawing/2014/main" id="{706C694E-D83D-EAAF-8CB6-CB916C9FCC8B}"/>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BE"/>
              <a:t>Klik om stijl te bewerken</a:t>
            </a:r>
          </a:p>
        </p:txBody>
      </p:sp>
      <p:sp>
        <p:nvSpPr>
          <p:cNvPr id="1027" name="Tijdelijke aanduiding voor tekst 2">
            <a:extLst>
              <a:ext uri="{FF2B5EF4-FFF2-40B4-BE49-F238E27FC236}">
                <a16:creationId xmlns:a16="http://schemas.microsoft.com/office/drawing/2014/main" id="{58C33CED-261F-EEA1-22F7-570D1E912588}"/>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BE"/>
              <a:t>Klikken om de tekststijl van het model te bewerken</a:t>
            </a:r>
          </a:p>
          <a:p>
            <a:pPr lvl="1"/>
            <a:r>
              <a:rPr lang="nl-NL" altLang="nl-BE"/>
              <a:t>Tweede niveau</a:t>
            </a:r>
          </a:p>
          <a:p>
            <a:pPr lvl="2"/>
            <a:r>
              <a:rPr lang="nl-NL" altLang="nl-BE"/>
              <a:t>Derde niveau</a:t>
            </a:r>
          </a:p>
          <a:p>
            <a:pPr lvl="3"/>
            <a:r>
              <a:rPr lang="nl-NL" altLang="nl-BE"/>
              <a:t>Vierde niveau</a:t>
            </a:r>
          </a:p>
          <a:p>
            <a:pPr lvl="4"/>
            <a:r>
              <a:rPr lang="nl-NL" altLang="nl-BE"/>
              <a:t>Vijfde niveau</a:t>
            </a:r>
          </a:p>
        </p:txBody>
      </p:sp>
      <p:sp>
        <p:nvSpPr>
          <p:cNvPr id="15" name="Tijdelijke aanduiding voor voettekst 13">
            <a:extLst>
              <a:ext uri="{FF2B5EF4-FFF2-40B4-BE49-F238E27FC236}">
                <a16:creationId xmlns:a16="http://schemas.microsoft.com/office/drawing/2014/main" id="{7711BCD6-9881-7987-0133-23C1CF35F246}"/>
              </a:ext>
            </a:extLst>
          </p:cNvPr>
          <p:cNvSpPr>
            <a:spLocks noGrp="1"/>
          </p:cNvSpPr>
          <p:nvPr>
            <p:ph type="ftr" sz="quarter" idx="3"/>
          </p:nvPr>
        </p:nvSpPr>
        <p:spPr>
          <a:xfrm>
            <a:off x="3376613" y="6262688"/>
            <a:ext cx="2170112" cy="365125"/>
          </a:xfrm>
          <a:prstGeom prst="rect">
            <a:avLst/>
          </a:prstGeom>
        </p:spPr>
        <p:txBody>
          <a:bodyPr anchor="b"/>
          <a:lstStyle>
            <a:lvl1pPr algn="r" eaLnBrk="1" fontAlgn="auto" hangingPunct="1">
              <a:spcBef>
                <a:spcPts val="0"/>
              </a:spcBef>
              <a:spcAft>
                <a:spcPts val="0"/>
              </a:spcAft>
              <a:defRPr sz="1200">
                <a:latin typeface="Poppins" pitchFamily="2" charset="77"/>
                <a:cs typeface="Poppins" pitchFamily="2" charset="77"/>
              </a:defRPr>
            </a:lvl1pPr>
          </a:lstStyle>
          <a:p>
            <a:pPr>
              <a:defRPr/>
            </a:pPr>
            <a:r>
              <a:rPr lang="nl-NL"/>
              <a:t>madaster.</a:t>
            </a:r>
          </a:p>
        </p:txBody>
      </p:sp>
      <p:sp>
        <p:nvSpPr>
          <p:cNvPr id="16" name="Tijdelijke aanduiding voor dianummer 14">
            <a:extLst>
              <a:ext uri="{FF2B5EF4-FFF2-40B4-BE49-F238E27FC236}">
                <a16:creationId xmlns:a16="http://schemas.microsoft.com/office/drawing/2014/main" id="{F972725C-E98A-5414-E7B3-6B5F0D6EAF57}"/>
              </a:ext>
            </a:extLst>
          </p:cNvPr>
          <p:cNvSpPr>
            <a:spLocks noGrp="1"/>
          </p:cNvSpPr>
          <p:nvPr>
            <p:ph type="sldNum" sz="quarter" idx="4"/>
          </p:nvPr>
        </p:nvSpPr>
        <p:spPr>
          <a:xfrm>
            <a:off x="5618163" y="6262688"/>
            <a:ext cx="477837" cy="365125"/>
          </a:xfrm>
          <a:prstGeom prst="rect">
            <a:avLst/>
          </a:prstGeom>
        </p:spPr>
        <p:txBody>
          <a:bodyPr anchor="b"/>
          <a:lstStyle>
            <a:lvl1pPr algn="r" eaLnBrk="1" fontAlgn="auto" hangingPunct="1">
              <a:spcBef>
                <a:spcPts val="0"/>
              </a:spcBef>
              <a:spcAft>
                <a:spcPts val="0"/>
              </a:spcAft>
              <a:defRPr sz="1200">
                <a:latin typeface="Poppins" pitchFamily="2" charset="77"/>
                <a:cs typeface="Poppins" pitchFamily="2" charset="77"/>
              </a:defRPr>
            </a:lvl1pPr>
          </a:lstStyle>
          <a:p>
            <a:pPr>
              <a:defRPr/>
            </a:pPr>
            <a:fld id="{CFDD3359-B7C8-E842-9049-3142505BDC6B}" type="slidenum">
              <a:rPr lang="nl-NL"/>
              <a:pPr>
                <a:defRPr/>
              </a:pPr>
              <a:t>‹N°›</a:t>
            </a:fld>
            <a:endParaRPr lang="nl-NL"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 id="2147483790" r:id="rId22"/>
    <p:sldLayoutId id="2147483791" r:id="rId23"/>
    <p:sldLayoutId id="2147483792" r:id="rId24"/>
    <p:sldLayoutId id="2147483793" r:id="rId25"/>
    <p:sldLayoutId id="2147483794" r:id="rId26"/>
    <p:sldLayoutId id="2147483795" r:id="rId27"/>
    <p:sldLayoutId id="2147483796" r:id="rId28"/>
    <p:sldLayoutId id="2147483797" r:id="rId29"/>
  </p:sldLayoutIdLst>
  <p:hf hdr="0" dt="0"/>
  <p:txStyles>
    <p:titleStyle>
      <a:lvl1pPr algn="l" rtl="0" eaLnBrk="0" fontAlgn="base" hangingPunct="0">
        <a:lnSpc>
          <a:spcPct val="90000"/>
        </a:lnSpc>
        <a:spcBef>
          <a:spcPct val="0"/>
        </a:spcBef>
        <a:spcAft>
          <a:spcPct val="0"/>
        </a:spcAft>
        <a:defRPr sz="4400" kern="1200">
          <a:solidFill>
            <a:schemeClr val="tx1"/>
          </a:solidFill>
          <a:latin typeface="Poppins" pitchFamily="2" charset="77"/>
          <a:ea typeface="Poppins" pitchFamily="2" charset="77"/>
          <a:cs typeface="Poppins" pitchFamily="2" charset="77"/>
        </a:defRPr>
      </a:lvl1pPr>
      <a:lvl2pPr algn="l" rtl="0" eaLnBrk="0" fontAlgn="base" hangingPunct="0">
        <a:lnSpc>
          <a:spcPct val="90000"/>
        </a:lnSpc>
        <a:spcBef>
          <a:spcPct val="0"/>
        </a:spcBef>
        <a:spcAft>
          <a:spcPct val="0"/>
        </a:spcAft>
        <a:defRPr sz="4400">
          <a:solidFill>
            <a:schemeClr val="tx1"/>
          </a:solidFill>
          <a:latin typeface="Poppins" pitchFamily="2" charset="77"/>
          <a:ea typeface="Poppins" pitchFamily="2" charset="77"/>
          <a:cs typeface="Poppins" pitchFamily="2" charset="77"/>
        </a:defRPr>
      </a:lvl2pPr>
      <a:lvl3pPr algn="l" rtl="0" eaLnBrk="0" fontAlgn="base" hangingPunct="0">
        <a:lnSpc>
          <a:spcPct val="90000"/>
        </a:lnSpc>
        <a:spcBef>
          <a:spcPct val="0"/>
        </a:spcBef>
        <a:spcAft>
          <a:spcPct val="0"/>
        </a:spcAft>
        <a:defRPr sz="4400">
          <a:solidFill>
            <a:schemeClr val="tx1"/>
          </a:solidFill>
          <a:latin typeface="Poppins" pitchFamily="2" charset="77"/>
          <a:ea typeface="Poppins" pitchFamily="2" charset="77"/>
          <a:cs typeface="Poppins" pitchFamily="2" charset="77"/>
        </a:defRPr>
      </a:lvl3pPr>
      <a:lvl4pPr algn="l" rtl="0" eaLnBrk="0" fontAlgn="base" hangingPunct="0">
        <a:lnSpc>
          <a:spcPct val="90000"/>
        </a:lnSpc>
        <a:spcBef>
          <a:spcPct val="0"/>
        </a:spcBef>
        <a:spcAft>
          <a:spcPct val="0"/>
        </a:spcAft>
        <a:defRPr sz="4400">
          <a:solidFill>
            <a:schemeClr val="tx1"/>
          </a:solidFill>
          <a:latin typeface="Poppins" pitchFamily="2" charset="77"/>
          <a:ea typeface="Poppins" pitchFamily="2" charset="77"/>
          <a:cs typeface="Poppins" pitchFamily="2" charset="77"/>
        </a:defRPr>
      </a:lvl4pPr>
      <a:lvl5pPr algn="l" rtl="0" eaLnBrk="0" fontAlgn="base" hangingPunct="0">
        <a:lnSpc>
          <a:spcPct val="90000"/>
        </a:lnSpc>
        <a:spcBef>
          <a:spcPct val="0"/>
        </a:spcBef>
        <a:spcAft>
          <a:spcPct val="0"/>
        </a:spcAft>
        <a:defRPr sz="4400">
          <a:solidFill>
            <a:schemeClr val="tx1"/>
          </a:solidFill>
          <a:latin typeface="Poppins" pitchFamily="2" charset="77"/>
          <a:ea typeface="Poppins" pitchFamily="2" charset="77"/>
          <a:cs typeface="Poppins" pitchFamily="2" charset="77"/>
        </a:defRPr>
      </a:lvl5pPr>
      <a:lvl6pPr marL="457200" algn="l" rtl="0" fontAlgn="base">
        <a:lnSpc>
          <a:spcPct val="90000"/>
        </a:lnSpc>
        <a:spcBef>
          <a:spcPct val="0"/>
        </a:spcBef>
        <a:spcAft>
          <a:spcPct val="0"/>
        </a:spcAft>
        <a:defRPr sz="4400">
          <a:solidFill>
            <a:schemeClr val="tx1"/>
          </a:solidFill>
          <a:latin typeface="Poppins" pitchFamily="2" charset="77"/>
          <a:ea typeface="Poppins" pitchFamily="2" charset="77"/>
          <a:cs typeface="Poppins" pitchFamily="2" charset="77"/>
        </a:defRPr>
      </a:lvl6pPr>
      <a:lvl7pPr marL="914400" algn="l" rtl="0" fontAlgn="base">
        <a:lnSpc>
          <a:spcPct val="90000"/>
        </a:lnSpc>
        <a:spcBef>
          <a:spcPct val="0"/>
        </a:spcBef>
        <a:spcAft>
          <a:spcPct val="0"/>
        </a:spcAft>
        <a:defRPr sz="4400">
          <a:solidFill>
            <a:schemeClr val="tx1"/>
          </a:solidFill>
          <a:latin typeface="Poppins" pitchFamily="2" charset="77"/>
          <a:ea typeface="Poppins" pitchFamily="2" charset="77"/>
          <a:cs typeface="Poppins" pitchFamily="2" charset="77"/>
        </a:defRPr>
      </a:lvl7pPr>
      <a:lvl8pPr marL="1371600" algn="l" rtl="0" fontAlgn="base">
        <a:lnSpc>
          <a:spcPct val="90000"/>
        </a:lnSpc>
        <a:spcBef>
          <a:spcPct val="0"/>
        </a:spcBef>
        <a:spcAft>
          <a:spcPct val="0"/>
        </a:spcAft>
        <a:defRPr sz="4400">
          <a:solidFill>
            <a:schemeClr val="tx1"/>
          </a:solidFill>
          <a:latin typeface="Poppins" pitchFamily="2" charset="77"/>
          <a:ea typeface="Poppins" pitchFamily="2" charset="77"/>
          <a:cs typeface="Poppins" pitchFamily="2" charset="77"/>
        </a:defRPr>
      </a:lvl8pPr>
      <a:lvl9pPr marL="1828800" algn="l" rtl="0" fontAlgn="base">
        <a:lnSpc>
          <a:spcPct val="90000"/>
        </a:lnSpc>
        <a:spcBef>
          <a:spcPct val="0"/>
        </a:spcBef>
        <a:spcAft>
          <a:spcPct val="0"/>
        </a:spcAft>
        <a:defRPr sz="4400">
          <a:solidFill>
            <a:schemeClr val="tx1"/>
          </a:solidFill>
          <a:latin typeface="Poppins" pitchFamily="2" charset="77"/>
          <a:ea typeface="Poppins" pitchFamily="2" charset="77"/>
          <a:cs typeface="Poppins" pitchFamily="2" charset="77"/>
        </a:defRPr>
      </a:lvl9pPr>
    </p:titleStyle>
    <p:bodyStyle>
      <a:lvl1pPr marL="228600" indent="-228600" algn="l" rtl="0" eaLnBrk="0" fontAlgn="base" hangingPunct="0">
        <a:lnSpc>
          <a:spcPct val="114000"/>
        </a:lnSpc>
        <a:spcBef>
          <a:spcPts val="1000"/>
        </a:spcBef>
        <a:spcAft>
          <a:spcPct val="0"/>
        </a:spcAft>
        <a:buFont typeface="Arial" panose="020B0604020202020204" pitchFamily="34" charset="0"/>
        <a:buChar char="•"/>
        <a:defRPr sz="2800" kern="1200">
          <a:solidFill>
            <a:schemeClr val="tx1"/>
          </a:solidFill>
          <a:latin typeface="Poppins" pitchFamily="2" charset="77"/>
          <a:ea typeface="Poppins" pitchFamily="2" charset="77"/>
          <a:cs typeface="Poppins" pitchFamily="2" charset="77"/>
        </a:defRPr>
      </a:lvl1pPr>
      <a:lvl2pPr marL="685800" indent="-228600" algn="l" rtl="0" eaLnBrk="0" fontAlgn="base" hangingPunct="0">
        <a:lnSpc>
          <a:spcPct val="114000"/>
        </a:lnSpc>
        <a:spcBef>
          <a:spcPts val="500"/>
        </a:spcBef>
        <a:spcAft>
          <a:spcPct val="0"/>
        </a:spcAft>
        <a:buFont typeface="Arial" panose="020B0604020202020204" pitchFamily="34" charset="0"/>
        <a:buChar char="•"/>
        <a:defRPr sz="2400" kern="1200">
          <a:solidFill>
            <a:schemeClr val="tx1"/>
          </a:solidFill>
          <a:latin typeface="Poppins" pitchFamily="2" charset="77"/>
          <a:ea typeface="Poppins" pitchFamily="2" charset="77"/>
          <a:cs typeface="Poppins" pitchFamily="2" charset="77"/>
        </a:defRPr>
      </a:lvl2pPr>
      <a:lvl3pPr marL="1143000" indent="-228600" algn="l" rtl="0" eaLnBrk="0" fontAlgn="base" hangingPunct="0">
        <a:lnSpc>
          <a:spcPct val="114000"/>
        </a:lnSpc>
        <a:spcBef>
          <a:spcPts val="500"/>
        </a:spcBef>
        <a:spcAft>
          <a:spcPct val="0"/>
        </a:spcAft>
        <a:buFont typeface="Arial" panose="020B0604020202020204" pitchFamily="34" charset="0"/>
        <a:buChar char="•"/>
        <a:defRPr sz="2000" kern="1200">
          <a:solidFill>
            <a:schemeClr val="tx1"/>
          </a:solidFill>
          <a:latin typeface="Poppins" pitchFamily="2" charset="77"/>
          <a:ea typeface="Poppins" pitchFamily="2" charset="77"/>
          <a:cs typeface="Poppins" pitchFamily="2" charset="77"/>
        </a:defRPr>
      </a:lvl3pPr>
      <a:lvl4pPr marL="1600200" indent="-228600" algn="l" rtl="0" eaLnBrk="0" fontAlgn="base" hangingPunct="0">
        <a:lnSpc>
          <a:spcPct val="114000"/>
        </a:lnSpc>
        <a:spcBef>
          <a:spcPts val="500"/>
        </a:spcBef>
        <a:spcAft>
          <a:spcPct val="0"/>
        </a:spcAft>
        <a:buFont typeface="Arial" panose="020B0604020202020204" pitchFamily="34" charset="0"/>
        <a:buChar char="•"/>
        <a:defRPr kern="1200">
          <a:solidFill>
            <a:schemeClr val="tx1"/>
          </a:solidFill>
          <a:latin typeface="Poppins" pitchFamily="2" charset="77"/>
          <a:ea typeface="Poppins" pitchFamily="2" charset="77"/>
          <a:cs typeface="Poppins" pitchFamily="2" charset="77"/>
        </a:defRPr>
      </a:lvl4pPr>
      <a:lvl5pPr marL="2057400" indent="-228600" algn="l" rtl="0" eaLnBrk="0" fontAlgn="base" hangingPunct="0">
        <a:lnSpc>
          <a:spcPct val="114000"/>
        </a:lnSpc>
        <a:spcBef>
          <a:spcPts val="500"/>
        </a:spcBef>
        <a:spcAft>
          <a:spcPct val="0"/>
        </a:spcAft>
        <a:buFont typeface="Arial" panose="020B0604020202020204" pitchFamily="34" charset="0"/>
        <a:buChar char="•"/>
        <a:defRPr kern="1200">
          <a:solidFill>
            <a:schemeClr val="tx1"/>
          </a:solidFill>
          <a:latin typeface="Poppins" pitchFamily="2" charset="77"/>
          <a:ea typeface="Poppins" pitchFamily="2" charset="77"/>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61.png"/><Relationship Id="rId3" Type="http://schemas.openxmlformats.org/officeDocument/2006/relationships/slideLayout" Target="../slideLayouts/slideLayout29.xml"/><Relationship Id="rId7" Type="http://schemas.openxmlformats.org/officeDocument/2006/relationships/image" Target="../media/image56.png"/><Relationship Id="rId12" Type="http://schemas.openxmlformats.org/officeDocument/2006/relationships/image" Target="../media/image60.png"/><Relationship Id="rId2" Type="http://schemas.openxmlformats.org/officeDocument/2006/relationships/tags" Target="../tags/tag3.xml"/><Relationship Id="rId16" Type="http://schemas.openxmlformats.org/officeDocument/2006/relationships/image" Target="../media/image64.jpeg"/><Relationship Id="rId1" Type="http://schemas.openxmlformats.org/officeDocument/2006/relationships/tags" Target="../tags/tag2.xml"/><Relationship Id="rId6" Type="http://schemas.openxmlformats.org/officeDocument/2006/relationships/image" Target="../media/image55.png"/><Relationship Id="rId11" Type="http://schemas.openxmlformats.org/officeDocument/2006/relationships/image" Target="../media/image59.png"/><Relationship Id="rId5" Type="http://schemas.openxmlformats.org/officeDocument/2006/relationships/image" Target="../media/image54.jpeg"/><Relationship Id="rId15" Type="http://schemas.openxmlformats.org/officeDocument/2006/relationships/image" Target="../media/image63.png"/><Relationship Id="rId10" Type="http://schemas.openxmlformats.org/officeDocument/2006/relationships/image" Target="../media/image58.jpeg"/><Relationship Id="rId4" Type="http://schemas.openxmlformats.org/officeDocument/2006/relationships/notesSlide" Target="../notesSlides/notesSlide1.xml"/><Relationship Id="rId9" Type="http://schemas.openxmlformats.org/officeDocument/2006/relationships/image" Target="../media/image57.png"/><Relationship Id="rId14" Type="http://schemas.openxmlformats.org/officeDocument/2006/relationships/image" Target="../media/image6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image" Target="../media/image65.jpeg"/><Relationship Id="rId1" Type="http://schemas.openxmlformats.org/officeDocument/2006/relationships/slideLayout" Target="../slideLayouts/slideLayout11.xml"/><Relationship Id="rId6" Type="http://schemas.openxmlformats.org/officeDocument/2006/relationships/image" Target="../media/image68.png"/><Relationship Id="rId5" Type="http://schemas.openxmlformats.org/officeDocument/2006/relationships/image" Target="../media/image4.pn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8" Type="http://schemas.openxmlformats.org/officeDocument/2006/relationships/hyperlink" Target="https://youtu.be/v5sSndNFKBI" TargetMode="External"/><Relationship Id="rId3" Type="http://schemas.openxmlformats.org/officeDocument/2006/relationships/image" Target="../media/image71.jpeg"/><Relationship Id="rId7" Type="http://schemas.openxmlformats.org/officeDocument/2006/relationships/image" Target="../media/image73.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hyperlink" Target="https://madaster.de/" TargetMode="External"/><Relationship Id="rId5" Type="http://schemas.openxmlformats.org/officeDocument/2006/relationships/image" Target="../media/image72.png"/><Relationship Id="rId10" Type="http://schemas.openxmlformats.org/officeDocument/2006/relationships/image" Target="../media/image75.png"/><Relationship Id="rId4" Type="http://schemas.openxmlformats.org/officeDocument/2006/relationships/hyperlink" Target="https://www.linkedin.com/company/madaster-germany/" TargetMode="External"/><Relationship Id="rId9"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3.xml"/><Relationship Id="rId5" Type="http://schemas.openxmlformats.org/officeDocument/2006/relationships/image" Target="../media/image29.emf"/><Relationship Id="rId4" Type="http://schemas.openxmlformats.org/officeDocument/2006/relationships/image" Target="../media/image28.em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jpeg"/><Relationship Id="rId1" Type="http://schemas.openxmlformats.org/officeDocument/2006/relationships/slideLayout" Target="../slideLayouts/slideLayout2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jpeg"/><Relationship Id="rId1" Type="http://schemas.openxmlformats.org/officeDocument/2006/relationships/slideLayout" Target="../slideLayouts/slideLayout22.xml"/><Relationship Id="rId5" Type="http://schemas.openxmlformats.org/officeDocument/2006/relationships/image" Target="../media/image6.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hyperlink" Target="https://www.cbre.com/insights/articles/esg-thought-leadership-q3-2022" TargetMode="External"/><Relationship Id="rId13" Type="http://schemas.openxmlformats.org/officeDocument/2006/relationships/image" Target="../media/image37.png"/><Relationship Id="rId3" Type="http://schemas.openxmlformats.org/officeDocument/2006/relationships/image" Target="../media/image4.png"/><Relationship Id="rId7" Type="http://schemas.openxmlformats.org/officeDocument/2006/relationships/hyperlink" Target="https://www.stonecycling.com/news/esg-investing/" TargetMode="External"/><Relationship Id="rId12"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27.xml"/><Relationship Id="rId6" Type="http://schemas.openxmlformats.org/officeDocument/2006/relationships/hyperlink" Target="https://ukgbc.org/resources/the-entopia-building/" TargetMode="External"/><Relationship Id="rId11" Type="http://schemas.openxmlformats.org/officeDocument/2006/relationships/image" Target="../media/image35.png"/><Relationship Id="rId5" Type="http://schemas.openxmlformats.org/officeDocument/2006/relationships/hyperlink" Target="https://ellenmacarthurfoundation.org/circular-examples/brummen-town-hall" TargetMode="External"/><Relationship Id="rId10" Type="http://schemas.openxmlformats.org/officeDocument/2006/relationships/image" Target="../media/image34.png"/><Relationship Id="rId4" Type="http://schemas.openxmlformats.org/officeDocument/2006/relationships/hyperlink" Target="https://www.britishland.com/sustainability/our-views/british-lands-lego-bricks-benefits-building-materials-passport" TargetMode="External"/><Relationship Id="rId9" Type="http://schemas.openxmlformats.org/officeDocument/2006/relationships/hyperlink" Target="https://www.cbre.com/insights/reports/esg-and-real-estate-the-top-10-things-investors-need-to-know"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2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el 1">
            <a:extLst>
              <a:ext uri="{FF2B5EF4-FFF2-40B4-BE49-F238E27FC236}">
                <a16:creationId xmlns:a16="http://schemas.microsoft.com/office/drawing/2014/main" id="{C30A6EC4-FEE4-E68F-7695-F0D381B36CEF}"/>
              </a:ext>
            </a:extLst>
          </p:cNvPr>
          <p:cNvSpPr>
            <a:spLocks noGrp="1" noChangeArrowheads="1"/>
          </p:cNvSpPr>
          <p:nvPr>
            <p:ph type="ctrTitle"/>
          </p:nvPr>
        </p:nvSpPr>
        <p:spPr>
          <a:xfrm>
            <a:off x="720725" y="2119313"/>
            <a:ext cx="5375275" cy="1627187"/>
          </a:xfrm>
        </p:spPr>
        <p:txBody>
          <a:bodyPr/>
          <a:lstStyle/>
          <a:p>
            <a:pPr eaLnBrk="1" hangingPunct="1"/>
            <a:r>
              <a:rPr lang="nl-NL" altLang="nl-BE"/>
              <a:t>Madaster</a:t>
            </a:r>
            <a:br>
              <a:rPr lang="nl-NL" altLang="nl-BE"/>
            </a:br>
            <a:r>
              <a:rPr lang="nl-NL" altLang="nl-BE"/>
              <a:t>introduction</a:t>
            </a:r>
          </a:p>
        </p:txBody>
      </p:sp>
      <p:sp>
        <p:nvSpPr>
          <p:cNvPr id="32770" name="Ondertitel 2">
            <a:extLst>
              <a:ext uri="{FF2B5EF4-FFF2-40B4-BE49-F238E27FC236}">
                <a16:creationId xmlns:a16="http://schemas.microsoft.com/office/drawing/2014/main" id="{9C4CC604-DF9A-2035-6F8B-48CEC266FBA0}"/>
              </a:ext>
            </a:extLst>
          </p:cNvPr>
          <p:cNvSpPr>
            <a:spLocks noGrp="1" noChangeArrowheads="1"/>
          </p:cNvSpPr>
          <p:nvPr>
            <p:ph type="subTitle" idx="1"/>
          </p:nvPr>
        </p:nvSpPr>
        <p:spPr>
          <a:xfrm>
            <a:off x="720725" y="3919538"/>
            <a:ext cx="5918200" cy="1757362"/>
          </a:xfrm>
        </p:spPr>
        <p:txBody>
          <a:bodyPr>
            <a:normAutofit fontScale="85000" lnSpcReduction="20000"/>
          </a:bodyPr>
          <a:lstStyle/>
          <a:p>
            <a:pPr eaLnBrk="1" hangingPunct="1"/>
            <a:r>
              <a:rPr lang="nl-NL" altLang="nl-BE" dirty="0" err="1"/>
              <a:t>Create</a:t>
            </a:r>
            <a:r>
              <a:rPr lang="nl-NL" altLang="nl-BE" dirty="0"/>
              <a:t> </a:t>
            </a:r>
            <a:r>
              <a:rPr lang="nl-NL" altLang="nl-BE" dirty="0" err="1"/>
              <a:t>sustainable</a:t>
            </a:r>
            <a:r>
              <a:rPr lang="nl-NL" altLang="nl-BE" dirty="0"/>
              <a:t> </a:t>
            </a:r>
            <a:r>
              <a:rPr lang="nl-NL" altLang="nl-BE" dirty="0" err="1"/>
              <a:t>value</a:t>
            </a:r>
            <a:r>
              <a:rPr lang="nl-NL" altLang="nl-BE" dirty="0"/>
              <a:t> </a:t>
            </a:r>
            <a:r>
              <a:rPr lang="nl-NL" altLang="nl-BE" dirty="0" err="1"/>
              <a:t>by</a:t>
            </a:r>
            <a:r>
              <a:rPr lang="nl-NL" altLang="nl-BE" dirty="0"/>
              <a:t> </a:t>
            </a:r>
            <a:r>
              <a:rPr lang="nl-NL" altLang="nl-BE" dirty="0" err="1"/>
              <a:t>taking</a:t>
            </a:r>
            <a:r>
              <a:rPr lang="nl-NL" altLang="nl-BE" dirty="0"/>
              <a:t> full </a:t>
            </a:r>
            <a:r>
              <a:rPr lang="nl-NL" altLang="nl-BE" dirty="0" err="1"/>
              <a:t>material</a:t>
            </a:r>
            <a:r>
              <a:rPr lang="nl-NL" altLang="nl-BE" dirty="0"/>
              <a:t> </a:t>
            </a:r>
            <a:r>
              <a:rPr lang="nl-NL" altLang="nl-BE" dirty="0" err="1"/>
              <a:t>responsibility</a:t>
            </a:r>
            <a:r>
              <a:rPr lang="nl-NL" altLang="nl-BE" dirty="0"/>
              <a:t>.</a:t>
            </a:r>
          </a:p>
          <a:p>
            <a:pPr eaLnBrk="1" hangingPunct="1"/>
            <a:r>
              <a:rPr lang="nl-NL" altLang="nl-BE" i="1" dirty="0" err="1"/>
              <a:t>Créer</a:t>
            </a:r>
            <a:r>
              <a:rPr lang="nl-NL" altLang="nl-BE" i="1" dirty="0"/>
              <a:t> de la </a:t>
            </a:r>
            <a:r>
              <a:rPr lang="nl-NL" altLang="nl-BE" i="1" dirty="0" err="1"/>
              <a:t>valeur</a:t>
            </a:r>
            <a:r>
              <a:rPr lang="nl-NL" altLang="nl-BE" i="1" dirty="0"/>
              <a:t> </a:t>
            </a:r>
          </a:p>
          <a:p>
            <a:pPr eaLnBrk="1" hangingPunct="1"/>
            <a:r>
              <a:rPr lang="nl-NL" altLang="nl-BE" i="1" dirty="0" err="1"/>
              <a:t>Durable</a:t>
            </a:r>
            <a:r>
              <a:rPr lang="nl-NL" altLang="nl-BE" i="1" dirty="0"/>
              <a:t> en </a:t>
            </a:r>
            <a:r>
              <a:rPr lang="nl-NL" altLang="nl-BE" i="1" dirty="0" err="1"/>
              <a:t>assumant</a:t>
            </a:r>
            <a:r>
              <a:rPr lang="nl-NL" altLang="nl-BE" i="1" dirty="0"/>
              <a:t> </a:t>
            </a:r>
            <a:r>
              <a:rPr lang="nl-NL" altLang="nl-BE" i="1" dirty="0" err="1"/>
              <a:t>l’entière</a:t>
            </a:r>
            <a:r>
              <a:rPr lang="nl-NL" altLang="nl-BE" i="1" dirty="0"/>
              <a:t> </a:t>
            </a:r>
          </a:p>
          <a:p>
            <a:pPr eaLnBrk="1" hangingPunct="1"/>
            <a:r>
              <a:rPr lang="nl-NL" altLang="nl-BE" i="1" dirty="0" err="1"/>
              <a:t>Responsabilité</a:t>
            </a:r>
            <a:r>
              <a:rPr lang="nl-NL" altLang="nl-BE" i="1" dirty="0"/>
              <a:t> des </a:t>
            </a:r>
            <a:r>
              <a:rPr lang="nl-NL" altLang="nl-BE" i="1" dirty="0" err="1"/>
              <a:t>matériaux</a:t>
            </a:r>
            <a:endParaRPr lang="nl-NL" altLang="nl-BE" i="1" dirty="0"/>
          </a:p>
        </p:txBody>
      </p:sp>
      <p:sp>
        <p:nvSpPr>
          <p:cNvPr id="32771" name="Tijdelijke aanduiding voor dianummer 4">
            <a:extLst>
              <a:ext uri="{FF2B5EF4-FFF2-40B4-BE49-F238E27FC236}">
                <a16:creationId xmlns:a16="http://schemas.microsoft.com/office/drawing/2014/main" id="{4CC30692-FD1F-DCE1-B8FE-2FDDD13B686E}"/>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fontAlgn="base">
              <a:lnSpc>
                <a:spcPct val="100000"/>
              </a:lnSpc>
              <a:spcBef>
                <a:spcPct val="0"/>
              </a:spcBef>
              <a:spcAft>
                <a:spcPct val="0"/>
              </a:spcAft>
              <a:buFontTx/>
              <a:buNone/>
            </a:pPr>
            <a:fld id="{BF82E7D0-A779-3942-AB92-EF396B235105}" type="slidenum">
              <a:rPr lang="nl-NL" altLang="nl-BE" sz="1200" smtClean="0"/>
              <a:pPr fontAlgn="base">
                <a:lnSpc>
                  <a:spcPct val="100000"/>
                </a:lnSpc>
                <a:spcBef>
                  <a:spcPct val="0"/>
                </a:spcBef>
                <a:spcAft>
                  <a:spcPct val="0"/>
                </a:spcAft>
                <a:buFontTx/>
                <a:buNone/>
              </a:pPr>
              <a:t>1</a:t>
            </a:fld>
            <a:endParaRPr lang="nl-NL" altLang="nl-BE" sz="1200"/>
          </a:p>
        </p:txBody>
      </p:sp>
      <p:sp>
        <p:nvSpPr>
          <p:cNvPr id="32772" name="Tijdelijke aanduiding voor voettekst 3">
            <a:extLst>
              <a:ext uri="{FF2B5EF4-FFF2-40B4-BE49-F238E27FC236}">
                <a16:creationId xmlns:a16="http://schemas.microsoft.com/office/drawing/2014/main" id="{C9FF2686-97A0-FDBE-25E4-79DE2B106214}"/>
              </a:ext>
            </a:extLst>
          </p:cNvPr>
          <p:cNvSpPr>
            <a:spLocks noGrp="1" noChangeArrowheads="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fontAlgn="base">
              <a:lnSpc>
                <a:spcPct val="100000"/>
              </a:lnSpc>
              <a:spcBef>
                <a:spcPct val="0"/>
              </a:spcBef>
              <a:spcAft>
                <a:spcPct val="0"/>
              </a:spcAft>
              <a:buFontTx/>
              <a:buNone/>
            </a:pPr>
            <a:r>
              <a:rPr lang="nl-NL" altLang="nl-BE" sz="1200"/>
              <a:t>madaster.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descr="This is what Madaster looks like">
            <a:extLst>
              <a:ext uri="{FF2B5EF4-FFF2-40B4-BE49-F238E27FC236}">
                <a16:creationId xmlns:a16="http://schemas.microsoft.com/office/drawing/2014/main" id="{CFB9589B-00D1-0723-963D-08F29C0F3C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7538" y="1390090"/>
            <a:ext cx="4632325" cy="3486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0962" name="Title 1">
            <a:extLst>
              <a:ext uri="{FF2B5EF4-FFF2-40B4-BE49-F238E27FC236}">
                <a16:creationId xmlns:a16="http://schemas.microsoft.com/office/drawing/2014/main" id="{95569977-E829-D737-AB49-FD5FB9E36352}"/>
              </a:ext>
            </a:extLst>
          </p:cNvPr>
          <p:cNvSpPr>
            <a:spLocks noGrp="1" noChangeArrowheads="1"/>
          </p:cNvSpPr>
          <p:nvPr>
            <p:ph type="ctrTitle"/>
          </p:nvPr>
        </p:nvSpPr>
        <p:spPr>
          <a:xfrm>
            <a:off x="720725" y="720725"/>
            <a:ext cx="5614988" cy="1625600"/>
          </a:xfrm>
        </p:spPr>
        <p:txBody>
          <a:bodyPr>
            <a:normAutofit fontScale="90000"/>
          </a:bodyPr>
          <a:lstStyle/>
          <a:p>
            <a:pPr eaLnBrk="1" hangingPunct="1">
              <a:lnSpc>
                <a:spcPct val="100000"/>
              </a:lnSpc>
            </a:pPr>
            <a:r>
              <a:rPr lang="nl-NL" altLang="nl-BE" sz="3200" dirty="0">
                <a:solidFill>
                  <a:srgbClr val="000000"/>
                </a:solidFill>
                <a:ea typeface="Proxima Nova"/>
                <a:cs typeface="Proxima Nova"/>
                <a:sym typeface="Proxima Nova"/>
              </a:rPr>
              <a:t>We love </a:t>
            </a:r>
            <a:r>
              <a:rPr lang="nl-NL" altLang="nl-BE" sz="3200" dirty="0" err="1">
                <a:solidFill>
                  <a:srgbClr val="000000"/>
                </a:solidFill>
                <a:ea typeface="Proxima Nova"/>
                <a:cs typeface="Proxima Nova"/>
                <a:sym typeface="Proxima Nova"/>
              </a:rPr>
              <a:t>to</a:t>
            </a:r>
            <a:r>
              <a:rPr lang="nl-NL" altLang="nl-BE" sz="3200" dirty="0">
                <a:solidFill>
                  <a:srgbClr val="000000"/>
                </a:solidFill>
                <a:ea typeface="Proxima Nova"/>
                <a:cs typeface="Proxima Nova"/>
                <a:sym typeface="Proxima Nova"/>
              </a:rPr>
              <a:t> </a:t>
            </a:r>
            <a:r>
              <a:rPr lang="nl-NL" altLang="nl-BE" sz="3200" dirty="0" err="1">
                <a:solidFill>
                  <a:srgbClr val="000000"/>
                </a:solidFill>
                <a:ea typeface="Proxima Nova"/>
                <a:cs typeface="Proxima Nova"/>
                <a:sym typeface="Proxima Nova"/>
              </a:rPr>
              <a:t>connect</a:t>
            </a:r>
            <a:r>
              <a:rPr lang="nl-NL" altLang="nl-BE" sz="3200" dirty="0">
                <a:solidFill>
                  <a:srgbClr val="000000"/>
                </a:solidFill>
                <a:ea typeface="Proxima Nova"/>
                <a:cs typeface="Proxima Nova"/>
                <a:sym typeface="Proxima Nova"/>
              </a:rPr>
              <a:t> </a:t>
            </a:r>
            <a:br>
              <a:rPr lang="nl-NL" altLang="nl-BE" sz="3200" dirty="0">
                <a:solidFill>
                  <a:srgbClr val="000000"/>
                </a:solidFill>
                <a:ea typeface="Proxima Nova"/>
                <a:cs typeface="Proxima Nova"/>
                <a:sym typeface="Proxima Nova"/>
              </a:rPr>
            </a:br>
            <a:r>
              <a:rPr lang="nl-NL" altLang="nl-BE" sz="3200" dirty="0" err="1">
                <a:solidFill>
                  <a:srgbClr val="000000"/>
                </a:solidFill>
                <a:ea typeface="Proxima Nova"/>
                <a:cs typeface="Proxima Nova"/>
                <a:sym typeface="Proxima Nova"/>
              </a:rPr>
              <a:t>to</a:t>
            </a:r>
            <a:r>
              <a:rPr lang="nl-NL" altLang="nl-BE" sz="3200" dirty="0">
                <a:solidFill>
                  <a:srgbClr val="000000"/>
                </a:solidFill>
                <a:ea typeface="Proxima Nova"/>
                <a:cs typeface="Proxima Nova"/>
                <a:sym typeface="Proxima Nova"/>
              </a:rPr>
              <a:t> </a:t>
            </a:r>
            <a:r>
              <a:rPr lang="nl-NL" altLang="nl-BE" sz="3200" dirty="0" err="1">
                <a:solidFill>
                  <a:srgbClr val="000000"/>
                </a:solidFill>
                <a:ea typeface="Proxima Nova"/>
                <a:cs typeface="Proxima Nova"/>
                <a:sym typeface="Proxima Nova"/>
              </a:rPr>
              <a:t>the</a:t>
            </a:r>
            <a:r>
              <a:rPr lang="nl-NL" altLang="nl-BE" sz="3200" dirty="0">
                <a:solidFill>
                  <a:srgbClr val="000000"/>
                </a:solidFill>
                <a:ea typeface="Proxima Nova"/>
                <a:cs typeface="Proxima Nova"/>
                <a:sym typeface="Proxima Nova"/>
              </a:rPr>
              <a:t> (</a:t>
            </a:r>
            <a:r>
              <a:rPr lang="nl-NL" altLang="nl-BE" sz="3200" dirty="0" err="1">
                <a:solidFill>
                  <a:srgbClr val="000000"/>
                </a:solidFill>
                <a:ea typeface="Proxima Nova"/>
                <a:cs typeface="Proxima Nova"/>
                <a:sym typeface="Proxima Nova"/>
              </a:rPr>
              <a:t>local</a:t>
            </a:r>
            <a:r>
              <a:rPr lang="nl-NL" altLang="nl-BE" sz="3200" dirty="0">
                <a:solidFill>
                  <a:srgbClr val="000000"/>
                </a:solidFill>
                <a:ea typeface="Proxima Nova"/>
                <a:cs typeface="Proxima Nova"/>
                <a:sym typeface="Proxima Nova"/>
              </a:rPr>
              <a:t>) </a:t>
            </a:r>
            <a:r>
              <a:rPr lang="nl-NL" altLang="nl-BE" sz="3200" dirty="0" err="1">
                <a:solidFill>
                  <a:srgbClr val="000000"/>
                </a:solidFill>
                <a:ea typeface="Proxima Nova"/>
                <a:cs typeface="Proxima Nova"/>
                <a:sym typeface="Proxima Nova"/>
              </a:rPr>
              <a:t>ecosystem</a:t>
            </a:r>
            <a:br>
              <a:rPr lang="nl-NL" altLang="nl-BE" sz="3200" dirty="0">
                <a:solidFill>
                  <a:srgbClr val="000000"/>
                </a:solidFill>
                <a:ea typeface="Proxima Nova"/>
                <a:cs typeface="Proxima Nova"/>
                <a:sym typeface="Proxima Nova"/>
              </a:rPr>
            </a:br>
            <a:r>
              <a:rPr lang="nl-NL" altLang="nl-BE" sz="3200" dirty="0" err="1">
                <a:solidFill>
                  <a:srgbClr val="000000"/>
                </a:solidFill>
                <a:ea typeface="Proxima Nova"/>
                <a:cs typeface="Proxima Nova"/>
                <a:sym typeface="Proxima Nova"/>
              </a:rPr>
              <a:t>nous</a:t>
            </a:r>
            <a:r>
              <a:rPr lang="nl-NL" altLang="nl-BE" sz="3200" dirty="0">
                <a:solidFill>
                  <a:srgbClr val="000000"/>
                </a:solidFill>
                <a:ea typeface="Proxima Nova"/>
                <a:cs typeface="Proxima Nova"/>
                <a:sym typeface="Proxima Nova"/>
              </a:rPr>
              <a:t> </a:t>
            </a:r>
            <a:r>
              <a:rPr lang="nl-NL" altLang="nl-BE" sz="3200" dirty="0" err="1">
                <a:solidFill>
                  <a:srgbClr val="000000"/>
                </a:solidFill>
                <a:ea typeface="Proxima Nova"/>
                <a:cs typeface="Proxima Nova"/>
                <a:sym typeface="Proxima Nova"/>
              </a:rPr>
              <a:t>aimons</a:t>
            </a:r>
            <a:r>
              <a:rPr lang="nl-NL" altLang="nl-BE" sz="3200" dirty="0">
                <a:solidFill>
                  <a:srgbClr val="000000"/>
                </a:solidFill>
                <a:ea typeface="Proxima Nova"/>
                <a:cs typeface="Proxima Nova"/>
                <a:sym typeface="Proxima Nova"/>
              </a:rPr>
              <a:t> </a:t>
            </a:r>
            <a:r>
              <a:rPr lang="nl-NL" altLang="nl-BE" sz="3200" dirty="0" err="1">
                <a:solidFill>
                  <a:srgbClr val="000000"/>
                </a:solidFill>
                <a:ea typeface="Proxima Nova"/>
                <a:cs typeface="Proxima Nova"/>
                <a:sym typeface="Proxima Nova"/>
              </a:rPr>
              <a:t>nous</a:t>
            </a:r>
            <a:r>
              <a:rPr lang="nl-NL" altLang="nl-BE" sz="3200" dirty="0">
                <a:solidFill>
                  <a:srgbClr val="000000"/>
                </a:solidFill>
                <a:ea typeface="Proxima Nova"/>
                <a:cs typeface="Proxima Nova"/>
                <a:sym typeface="Proxima Nova"/>
              </a:rPr>
              <a:t> </a:t>
            </a:r>
            <a:r>
              <a:rPr lang="nl-NL" altLang="nl-BE" sz="3200" dirty="0" err="1">
                <a:solidFill>
                  <a:srgbClr val="000000"/>
                </a:solidFill>
                <a:ea typeface="Proxima Nova"/>
                <a:cs typeface="Proxima Nova"/>
                <a:sym typeface="Proxima Nova"/>
              </a:rPr>
              <a:t>connecter</a:t>
            </a:r>
            <a:r>
              <a:rPr lang="nl-NL" altLang="nl-BE" sz="3200" dirty="0">
                <a:solidFill>
                  <a:srgbClr val="000000"/>
                </a:solidFill>
                <a:ea typeface="Proxima Nova"/>
                <a:cs typeface="Proxima Nova"/>
                <a:sym typeface="Proxima Nova"/>
              </a:rPr>
              <a:t> à </a:t>
            </a:r>
            <a:r>
              <a:rPr lang="nl-NL" altLang="nl-BE" sz="3200" dirty="0" err="1">
                <a:solidFill>
                  <a:srgbClr val="000000"/>
                </a:solidFill>
                <a:ea typeface="Proxima Nova"/>
                <a:cs typeface="Proxima Nova"/>
                <a:sym typeface="Proxima Nova"/>
              </a:rPr>
              <a:t>l’écosystème</a:t>
            </a:r>
            <a:r>
              <a:rPr lang="nl-NL" altLang="nl-BE" sz="3200" dirty="0">
                <a:solidFill>
                  <a:srgbClr val="000000"/>
                </a:solidFill>
                <a:ea typeface="Proxima Nova"/>
                <a:cs typeface="Proxima Nova"/>
                <a:sym typeface="Proxima Nova"/>
              </a:rPr>
              <a:t> (</a:t>
            </a:r>
            <a:r>
              <a:rPr lang="nl-NL" altLang="nl-BE" sz="3200" dirty="0" err="1">
                <a:solidFill>
                  <a:srgbClr val="000000"/>
                </a:solidFill>
                <a:ea typeface="Proxima Nova"/>
                <a:cs typeface="Proxima Nova"/>
                <a:sym typeface="Proxima Nova"/>
              </a:rPr>
              <a:t>local</a:t>
            </a:r>
            <a:r>
              <a:rPr lang="nl-NL" altLang="nl-BE" sz="3200" dirty="0">
                <a:solidFill>
                  <a:srgbClr val="000000"/>
                </a:solidFill>
                <a:ea typeface="Proxima Nova"/>
                <a:cs typeface="Proxima Nova"/>
                <a:sym typeface="Proxima Nova"/>
              </a:rPr>
              <a:t>)</a:t>
            </a:r>
            <a:endParaRPr lang="nl-BE" altLang="nl-BE" sz="4300" dirty="0"/>
          </a:p>
        </p:txBody>
      </p:sp>
      <p:sp>
        <p:nvSpPr>
          <p:cNvPr id="40963" name="Footer Placeholder 4">
            <a:extLst>
              <a:ext uri="{FF2B5EF4-FFF2-40B4-BE49-F238E27FC236}">
                <a16:creationId xmlns:a16="http://schemas.microsoft.com/office/drawing/2014/main" id="{43EA616D-1597-A546-3193-0136AAFF2992}"/>
              </a:ext>
            </a:extLst>
          </p:cNvPr>
          <p:cNvSpPr>
            <a:spLocks noGrp="1" noChangeArrowheads="1"/>
          </p:cNvSpPr>
          <p:nvPr>
            <p:ph type="ftr"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fontAlgn="base">
              <a:lnSpc>
                <a:spcPct val="100000"/>
              </a:lnSpc>
              <a:spcBef>
                <a:spcPct val="0"/>
              </a:spcBef>
              <a:spcAft>
                <a:spcPts val="600"/>
              </a:spcAft>
              <a:buFontTx/>
              <a:buNone/>
            </a:pPr>
            <a:r>
              <a:rPr lang="nl-NL" altLang="nl-BE" sz="1200"/>
              <a:t>madaster.</a:t>
            </a:r>
          </a:p>
        </p:txBody>
      </p:sp>
      <p:sp>
        <p:nvSpPr>
          <p:cNvPr id="40964" name="Slide Number Placeholder 5">
            <a:extLst>
              <a:ext uri="{FF2B5EF4-FFF2-40B4-BE49-F238E27FC236}">
                <a16:creationId xmlns:a16="http://schemas.microsoft.com/office/drawing/2014/main" id="{90A196C7-F4B3-7867-6A9F-2CF2B0639CB7}"/>
              </a:ext>
            </a:extLst>
          </p:cNvPr>
          <p:cNvSpPr>
            <a:spLocks noGrp="1" noChangeArrowheads="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fontAlgn="base">
              <a:lnSpc>
                <a:spcPct val="100000"/>
              </a:lnSpc>
              <a:spcBef>
                <a:spcPct val="0"/>
              </a:spcBef>
              <a:spcAft>
                <a:spcPts val="600"/>
              </a:spcAft>
              <a:buFontTx/>
              <a:buNone/>
            </a:pPr>
            <a:fld id="{8602743B-E462-0647-BBDA-07FD9F08E114}" type="slidenum">
              <a:rPr lang="nl-NL" altLang="nl-BE" sz="1200" smtClean="0"/>
              <a:pPr fontAlgn="base">
                <a:lnSpc>
                  <a:spcPct val="100000"/>
                </a:lnSpc>
                <a:spcBef>
                  <a:spcPct val="0"/>
                </a:spcBef>
                <a:spcAft>
                  <a:spcPts val="600"/>
                </a:spcAft>
                <a:buFontTx/>
                <a:buNone/>
              </a:pPr>
              <a:t>10</a:t>
            </a:fld>
            <a:endParaRPr lang="nl-NL" altLang="nl-BE" sz="1200"/>
          </a:p>
        </p:txBody>
      </p:sp>
      <p:sp>
        <p:nvSpPr>
          <p:cNvPr id="40965" name="Content Placeholder 8">
            <a:extLst>
              <a:ext uri="{FF2B5EF4-FFF2-40B4-BE49-F238E27FC236}">
                <a16:creationId xmlns:a16="http://schemas.microsoft.com/office/drawing/2014/main" id="{7DC72C05-963E-365B-CB97-FEE21BA2E276}"/>
              </a:ext>
            </a:extLst>
          </p:cNvPr>
          <p:cNvSpPr>
            <a:spLocks noGrp="1" noChangeArrowheads="1"/>
          </p:cNvSpPr>
          <p:nvPr>
            <p:ph sz="half" idx="13"/>
          </p:nvPr>
        </p:nvSpPr>
        <p:spPr>
          <a:xfrm>
            <a:off x="720725" y="2676525"/>
            <a:ext cx="5613400" cy="3132138"/>
          </a:xfrm>
        </p:spPr>
        <p:txBody>
          <a:bodyPr/>
          <a:lstStyle/>
          <a:p>
            <a:pPr marL="360363" indent="-360363" eaLnBrk="1" hangingPunct="1"/>
            <a:r>
              <a:rPr lang="nl-BE" altLang="nl-BE" sz="1400" dirty="0"/>
              <a:t>100% BIM </a:t>
            </a:r>
            <a:r>
              <a:rPr lang="nl-BE" altLang="nl-BE" sz="1400" dirty="0" err="1"/>
              <a:t>integration</a:t>
            </a:r>
            <a:endParaRPr lang="nl-BE" altLang="nl-BE" sz="1400" dirty="0"/>
          </a:p>
          <a:p>
            <a:pPr marL="360363" indent="-360363" eaLnBrk="1" hangingPunct="1"/>
            <a:r>
              <a:rPr lang="nl-BE" altLang="nl-BE" sz="1400" dirty="0" err="1"/>
              <a:t>Extensive</a:t>
            </a:r>
            <a:r>
              <a:rPr lang="nl-BE" altLang="nl-BE" sz="1400" dirty="0"/>
              <a:t> data sources</a:t>
            </a:r>
          </a:p>
          <a:p>
            <a:pPr marL="360363" indent="-360363" eaLnBrk="1" hangingPunct="1"/>
            <a:r>
              <a:rPr lang="nl-BE" altLang="nl-BE" sz="1400" dirty="0"/>
              <a:t>Sources de </a:t>
            </a:r>
            <a:r>
              <a:rPr lang="nl-BE" altLang="nl-BE" sz="1400" dirty="0" err="1"/>
              <a:t>données</a:t>
            </a:r>
            <a:r>
              <a:rPr lang="nl-BE" altLang="nl-BE" sz="1400" dirty="0"/>
              <a:t> </a:t>
            </a:r>
            <a:r>
              <a:rPr lang="nl-BE" altLang="nl-BE" sz="1400" dirty="0" err="1"/>
              <a:t>étendues</a:t>
            </a:r>
            <a:endParaRPr lang="nl-BE" altLang="nl-BE" sz="1400" dirty="0"/>
          </a:p>
          <a:p>
            <a:pPr marL="360363" indent="-360363" eaLnBrk="1" hangingPunct="1"/>
            <a:r>
              <a:rPr lang="nl-BE" altLang="nl-BE" sz="1400" dirty="0"/>
              <a:t>100% API </a:t>
            </a:r>
            <a:r>
              <a:rPr lang="nl-BE" altLang="nl-BE" sz="1400" dirty="0" err="1"/>
              <a:t>functionality</a:t>
            </a:r>
            <a:endParaRPr lang="nl-BE" altLang="nl-BE" sz="1400" dirty="0"/>
          </a:p>
          <a:p>
            <a:pPr marL="360363" indent="-360363" eaLnBrk="1" hangingPunct="1"/>
            <a:r>
              <a:rPr lang="nl-BE" altLang="nl-BE" sz="1400" dirty="0" err="1"/>
              <a:t>Fonctionnalité</a:t>
            </a:r>
            <a:r>
              <a:rPr lang="nl-BE" altLang="nl-BE" sz="1400" dirty="0"/>
              <a:t> 100% API</a:t>
            </a:r>
          </a:p>
          <a:p>
            <a:pPr marL="360363" indent="-360363" eaLnBrk="1" hangingPunct="1"/>
            <a:r>
              <a:rPr lang="nl-BE" altLang="nl-BE" sz="1400" dirty="0"/>
              <a:t>Support </a:t>
            </a:r>
            <a:r>
              <a:rPr lang="nl-BE" altLang="nl-BE" sz="1400" dirty="0" err="1"/>
              <a:t>wide</a:t>
            </a:r>
            <a:r>
              <a:rPr lang="nl-BE" altLang="nl-BE" sz="1400" dirty="0"/>
              <a:t> range of </a:t>
            </a:r>
            <a:r>
              <a:rPr lang="nl-BE" altLang="nl-BE" sz="1400" dirty="0" err="1"/>
              <a:t>standards</a:t>
            </a:r>
            <a:r>
              <a:rPr lang="nl-BE" altLang="nl-BE" sz="1400" dirty="0"/>
              <a:t> &amp; </a:t>
            </a:r>
            <a:r>
              <a:rPr lang="nl-BE" altLang="nl-BE" sz="1400" dirty="0" err="1"/>
              <a:t>methodologies</a:t>
            </a:r>
            <a:endParaRPr lang="nl-BE" altLang="nl-BE" sz="1400" dirty="0"/>
          </a:p>
          <a:p>
            <a:pPr marL="360363" indent="-360363" eaLnBrk="1" hangingPunct="1"/>
            <a:r>
              <a:rPr lang="nl-BE" altLang="nl-BE" sz="1400" dirty="0"/>
              <a:t>Prise en charge </a:t>
            </a:r>
            <a:r>
              <a:rPr lang="nl-BE" altLang="nl-BE" sz="1400" dirty="0" err="1"/>
              <a:t>d’un</a:t>
            </a:r>
            <a:r>
              <a:rPr lang="nl-BE" altLang="nl-BE" sz="1400" dirty="0"/>
              <a:t> large </a:t>
            </a:r>
            <a:r>
              <a:rPr lang="nl-BE" altLang="nl-BE" sz="1400" dirty="0" err="1"/>
              <a:t>éventail</a:t>
            </a:r>
            <a:r>
              <a:rPr lang="nl-BE" altLang="nl-BE" sz="1400" dirty="0"/>
              <a:t> de </a:t>
            </a:r>
            <a:r>
              <a:rPr lang="nl-BE" altLang="nl-BE" sz="1400" dirty="0" err="1"/>
              <a:t>normes</a:t>
            </a:r>
            <a:r>
              <a:rPr lang="nl-BE" altLang="nl-BE" sz="1400" dirty="0"/>
              <a:t> et de </a:t>
            </a:r>
            <a:r>
              <a:rPr lang="nl-BE" altLang="nl-BE" sz="1400" dirty="0" err="1"/>
              <a:t>méthodologies</a:t>
            </a:r>
            <a:endParaRPr lang="nl-BE" altLang="nl-BE" sz="1400" dirty="0"/>
          </a:p>
          <a:p>
            <a:pPr marL="360363" indent="-360363" eaLnBrk="1" hangingPunct="1"/>
            <a:r>
              <a:rPr lang="nl-BE" altLang="nl-BE" dirty="0"/>
              <a:t> </a:t>
            </a:r>
          </a:p>
        </p:txBody>
      </p:sp>
      <p:sp>
        <p:nvSpPr>
          <p:cNvPr id="2" name="ZoneTexte 1">
            <a:extLst>
              <a:ext uri="{FF2B5EF4-FFF2-40B4-BE49-F238E27FC236}">
                <a16:creationId xmlns:a16="http://schemas.microsoft.com/office/drawing/2014/main" id="{101203EC-CFB0-E87B-D688-8A25D1B38510}"/>
              </a:ext>
            </a:extLst>
          </p:cNvPr>
          <p:cNvSpPr txBox="1"/>
          <p:nvPr/>
        </p:nvSpPr>
        <p:spPr>
          <a:xfrm>
            <a:off x="10309412" y="502024"/>
            <a:ext cx="1478290" cy="938719"/>
          </a:xfrm>
          <a:prstGeom prst="rect">
            <a:avLst/>
          </a:prstGeom>
          <a:noFill/>
        </p:spPr>
        <p:txBody>
          <a:bodyPr wrap="none" rtlCol="0">
            <a:spAutoFit/>
          </a:bodyPr>
          <a:lstStyle/>
          <a:p>
            <a:r>
              <a:rPr lang="fr-BE" sz="1100" dirty="0">
                <a:latin typeface="Microsoft Sans Serif" panose="020B0604020202020204" pitchFamily="34" charset="0"/>
                <a:ea typeface="Microsoft Sans Serif" panose="020B0604020202020204" pitchFamily="34" charset="0"/>
                <a:cs typeface="Microsoft Sans Serif" panose="020B0604020202020204" pitchFamily="34" charset="0"/>
              </a:rPr>
              <a:t>Sortie</a:t>
            </a:r>
          </a:p>
          <a:p>
            <a:r>
              <a:rPr lang="fr-BE" sz="1100" dirty="0">
                <a:latin typeface="Microsoft Sans Serif" panose="020B0604020202020204" pitchFamily="34" charset="0"/>
                <a:ea typeface="Microsoft Sans Serif" panose="020B0604020202020204" pitchFamily="34" charset="0"/>
                <a:cs typeface="Microsoft Sans Serif" panose="020B0604020202020204" pitchFamily="34" charset="0"/>
              </a:rPr>
              <a:t>évaluation financière</a:t>
            </a:r>
          </a:p>
          <a:p>
            <a:r>
              <a:rPr lang="fr-BE" sz="1100" dirty="0">
                <a:latin typeface="Microsoft Sans Serif" panose="020B0604020202020204" pitchFamily="34" charset="0"/>
                <a:ea typeface="Microsoft Sans Serif" panose="020B0604020202020204" pitchFamily="34" charset="0"/>
                <a:cs typeface="Microsoft Sans Serif" panose="020B0604020202020204" pitchFamily="34" charset="0"/>
              </a:rPr>
              <a:t>passeport matériaux</a:t>
            </a:r>
          </a:p>
          <a:p>
            <a:r>
              <a:rPr lang="fr-BE" sz="1100" dirty="0">
                <a:latin typeface="Microsoft Sans Serif" panose="020B0604020202020204" pitchFamily="34" charset="0"/>
                <a:ea typeface="Microsoft Sans Serif" panose="020B0604020202020204" pitchFamily="34" charset="0"/>
                <a:cs typeface="Microsoft Sans Serif" panose="020B0604020202020204" pitchFamily="34" charset="0"/>
              </a:rPr>
              <a:t>Circularité</a:t>
            </a:r>
          </a:p>
          <a:p>
            <a:r>
              <a:rPr lang="fr-BE" sz="1100" dirty="0">
                <a:latin typeface="Microsoft Sans Serif" panose="020B0604020202020204" pitchFamily="34" charset="0"/>
                <a:ea typeface="Microsoft Sans Serif" panose="020B0604020202020204" pitchFamily="34" charset="0"/>
                <a:cs typeface="Microsoft Sans Serif" panose="020B0604020202020204" pitchFamily="34" charset="0"/>
              </a:rPr>
              <a:t>carbone incorporé</a:t>
            </a:r>
          </a:p>
        </p:txBody>
      </p:sp>
      <p:sp>
        <p:nvSpPr>
          <p:cNvPr id="3" name="ZoneTexte 2">
            <a:extLst>
              <a:ext uri="{FF2B5EF4-FFF2-40B4-BE49-F238E27FC236}">
                <a16:creationId xmlns:a16="http://schemas.microsoft.com/office/drawing/2014/main" id="{2E2E4559-CEDE-60DA-03E3-AF24AB59D25C}"/>
              </a:ext>
            </a:extLst>
          </p:cNvPr>
          <p:cNvSpPr txBox="1"/>
          <p:nvPr/>
        </p:nvSpPr>
        <p:spPr>
          <a:xfrm>
            <a:off x="10157012" y="4114800"/>
            <a:ext cx="11526175" cy="707886"/>
          </a:xfrm>
          <a:prstGeom prst="rect">
            <a:avLst/>
          </a:prstGeom>
          <a:noFill/>
        </p:spPr>
        <p:txBody>
          <a:bodyPr wrap="square" rtlCol="0">
            <a:spAutoFit/>
          </a:bodyPr>
          <a:lstStyle/>
          <a:p>
            <a:r>
              <a:rPr lang="fr-FR" sz="1000" dirty="0">
                <a:latin typeface="Poppins" panose="00000500000000000000" pitchFamily="2" charset="0"/>
                <a:cs typeface="Poppins" panose="00000500000000000000" pitchFamily="2" charset="0"/>
              </a:rPr>
              <a:t>applications externes</a:t>
            </a:r>
          </a:p>
          <a:p>
            <a:r>
              <a:rPr lang="fr-FR" sz="1000" dirty="0">
                <a:latin typeface="Poppins" panose="00000500000000000000" pitchFamily="2" charset="0"/>
                <a:cs typeface="Poppins" panose="00000500000000000000" pitchFamily="2" charset="0"/>
              </a:rPr>
              <a:t>exploitation urbaine</a:t>
            </a:r>
          </a:p>
          <a:p>
            <a:r>
              <a:rPr lang="fr-FR" sz="1000" dirty="0">
                <a:latin typeface="Poppins" panose="00000500000000000000" pitchFamily="2" charset="0"/>
                <a:cs typeface="Poppins" panose="00000500000000000000" pitchFamily="2" charset="0"/>
              </a:rPr>
              <a:t>évaluation du cycle de vie</a:t>
            </a:r>
          </a:p>
          <a:p>
            <a:r>
              <a:rPr lang="fr-FR" sz="1000" dirty="0">
                <a:latin typeface="Poppins" panose="00000500000000000000" pitchFamily="2" charset="0"/>
                <a:cs typeface="Poppins" panose="00000500000000000000" pitchFamily="2" charset="0"/>
              </a:rPr>
              <a:t>certification de la place de marché</a:t>
            </a:r>
            <a:endParaRPr lang="fr-BE" sz="1000" dirty="0">
              <a:latin typeface="Poppins" panose="00000500000000000000" pitchFamily="2" charset="0"/>
              <a:cs typeface="Poppins" panose="00000500000000000000" pitchFamily="2" charset="0"/>
            </a:endParaRPr>
          </a:p>
        </p:txBody>
      </p:sp>
      <p:sp>
        <p:nvSpPr>
          <p:cNvPr id="4" name="ZoneTexte 3">
            <a:extLst>
              <a:ext uri="{FF2B5EF4-FFF2-40B4-BE49-F238E27FC236}">
                <a16:creationId xmlns:a16="http://schemas.microsoft.com/office/drawing/2014/main" id="{36911B2A-04AD-5CA9-C89C-ABDE4886FBB9}"/>
              </a:ext>
            </a:extLst>
          </p:cNvPr>
          <p:cNvSpPr txBox="1"/>
          <p:nvPr/>
        </p:nvSpPr>
        <p:spPr>
          <a:xfrm>
            <a:off x="6973422" y="4760024"/>
            <a:ext cx="2182584" cy="707886"/>
          </a:xfrm>
          <a:prstGeom prst="rect">
            <a:avLst/>
          </a:prstGeom>
          <a:noFill/>
        </p:spPr>
        <p:txBody>
          <a:bodyPr wrap="square" rtlCol="0">
            <a:spAutoFit/>
          </a:bodyPr>
          <a:lstStyle/>
          <a:p>
            <a:r>
              <a:rPr lang="fr-FR" sz="1000" dirty="0">
                <a:latin typeface="Poppins" panose="00000500000000000000" pitchFamily="2" charset="0"/>
                <a:cs typeface="Poppins" panose="00000500000000000000" pitchFamily="2" charset="0"/>
              </a:rPr>
              <a:t>bases de données</a:t>
            </a:r>
          </a:p>
          <a:p>
            <a:r>
              <a:rPr lang="fr-FR" sz="1000" dirty="0">
                <a:latin typeface="Poppins" panose="00000500000000000000" pitchFamily="2" charset="0"/>
                <a:cs typeface="Poppins" panose="00000500000000000000" pitchFamily="2" charset="0"/>
              </a:rPr>
              <a:t>Matières premières</a:t>
            </a:r>
          </a:p>
          <a:p>
            <a:r>
              <a:rPr lang="fr-FR" sz="1000" dirty="0">
                <a:latin typeface="Poppins" panose="00000500000000000000" pitchFamily="2" charset="0"/>
                <a:cs typeface="Poppins" panose="00000500000000000000" pitchFamily="2" charset="0"/>
              </a:rPr>
              <a:t>Produits</a:t>
            </a:r>
          </a:p>
          <a:p>
            <a:r>
              <a:rPr lang="fr-FR" sz="1000" dirty="0">
                <a:latin typeface="Poppins" panose="00000500000000000000" pitchFamily="2" charset="0"/>
                <a:cs typeface="Poppins" panose="00000500000000000000" pitchFamily="2" charset="0"/>
              </a:rPr>
              <a:t>impact environnemental</a:t>
            </a:r>
            <a:endParaRPr lang="fr-BE" sz="1000" dirty="0">
              <a:latin typeface="Poppins" panose="00000500000000000000" pitchFamily="2" charset="0"/>
              <a:cs typeface="Poppins" panose="00000500000000000000" pitchFamily="2"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el 1">
            <a:extLst>
              <a:ext uri="{FF2B5EF4-FFF2-40B4-BE49-F238E27FC236}">
                <a16:creationId xmlns:a16="http://schemas.microsoft.com/office/drawing/2014/main" id="{F8497C7B-6923-3BFE-8999-1CB9A3A78858}"/>
              </a:ext>
            </a:extLst>
          </p:cNvPr>
          <p:cNvSpPr>
            <a:spLocks noGrp="1" noChangeArrowheads="1"/>
          </p:cNvSpPr>
          <p:nvPr>
            <p:ph type="ctrTitle"/>
          </p:nvPr>
        </p:nvSpPr>
        <p:spPr>
          <a:xfrm>
            <a:off x="720725" y="720725"/>
            <a:ext cx="10433050" cy="1625600"/>
          </a:xfrm>
        </p:spPr>
        <p:txBody>
          <a:bodyPr/>
          <a:lstStyle/>
          <a:p>
            <a:pPr eaLnBrk="1" hangingPunct="1"/>
            <a:endParaRPr lang="nl-BE" altLang="nl-BE"/>
          </a:p>
        </p:txBody>
      </p:sp>
      <p:sp>
        <p:nvSpPr>
          <p:cNvPr id="41986" name="Tijdelijke aanduiding voor voettekst 2">
            <a:extLst>
              <a:ext uri="{FF2B5EF4-FFF2-40B4-BE49-F238E27FC236}">
                <a16:creationId xmlns:a16="http://schemas.microsoft.com/office/drawing/2014/main" id="{23E7C22F-09AC-AC78-C3F5-5D1194CEAC25}"/>
              </a:ext>
            </a:extLst>
          </p:cNvPr>
          <p:cNvSpPr>
            <a:spLocks noGrp="1" noChangeArrowheads="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fontAlgn="base">
              <a:lnSpc>
                <a:spcPct val="100000"/>
              </a:lnSpc>
              <a:spcBef>
                <a:spcPct val="0"/>
              </a:spcBef>
              <a:spcAft>
                <a:spcPct val="0"/>
              </a:spcAft>
              <a:buFontTx/>
              <a:buNone/>
            </a:pPr>
            <a:r>
              <a:rPr lang="nl-NL" altLang="nl-BE" sz="1200"/>
              <a:t>madaster.</a:t>
            </a:r>
          </a:p>
        </p:txBody>
      </p:sp>
      <p:sp>
        <p:nvSpPr>
          <p:cNvPr id="41987" name="Tijdelijke aanduiding voor dianummer 3">
            <a:extLst>
              <a:ext uri="{FF2B5EF4-FFF2-40B4-BE49-F238E27FC236}">
                <a16:creationId xmlns:a16="http://schemas.microsoft.com/office/drawing/2014/main" id="{CBF2CD35-F5CE-A3D0-A701-FA80712DD81E}"/>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fontAlgn="base">
              <a:lnSpc>
                <a:spcPct val="100000"/>
              </a:lnSpc>
              <a:spcBef>
                <a:spcPct val="0"/>
              </a:spcBef>
              <a:spcAft>
                <a:spcPct val="0"/>
              </a:spcAft>
              <a:buFontTx/>
              <a:buNone/>
            </a:pPr>
            <a:fld id="{FF32119E-7E33-3243-B02E-B178F88A5A93}" type="slidenum">
              <a:rPr lang="nl-NL" altLang="nl-BE" sz="1200" smtClean="0"/>
              <a:pPr fontAlgn="base">
                <a:lnSpc>
                  <a:spcPct val="100000"/>
                </a:lnSpc>
                <a:spcBef>
                  <a:spcPct val="0"/>
                </a:spcBef>
                <a:spcAft>
                  <a:spcPct val="0"/>
                </a:spcAft>
                <a:buFontTx/>
                <a:buNone/>
              </a:pPr>
              <a:t>11</a:t>
            </a:fld>
            <a:endParaRPr lang="nl-NL" altLang="nl-BE" sz="1200"/>
          </a:p>
        </p:txBody>
      </p:sp>
      <p:pic>
        <p:nvPicPr>
          <p:cNvPr id="41988" name="Afbeelding 5">
            <a:extLst>
              <a:ext uri="{FF2B5EF4-FFF2-40B4-BE49-F238E27FC236}">
                <a16:creationId xmlns:a16="http://schemas.microsoft.com/office/drawing/2014/main" id="{53C79CB7-D763-23ED-2A06-4DBDB7F401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758613" cy="599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el 1">
            <a:extLst>
              <a:ext uri="{FF2B5EF4-FFF2-40B4-BE49-F238E27FC236}">
                <a16:creationId xmlns:a16="http://schemas.microsoft.com/office/drawing/2014/main" id="{1BCB6898-660A-EF91-5051-0CDD1F6744B8}"/>
              </a:ext>
            </a:extLst>
          </p:cNvPr>
          <p:cNvSpPr>
            <a:spLocks noGrp="1" noChangeArrowheads="1"/>
          </p:cNvSpPr>
          <p:nvPr>
            <p:ph type="ctrTitle"/>
          </p:nvPr>
        </p:nvSpPr>
        <p:spPr>
          <a:xfrm>
            <a:off x="720725" y="720725"/>
            <a:ext cx="10433050" cy="1625600"/>
          </a:xfrm>
        </p:spPr>
        <p:txBody>
          <a:bodyPr/>
          <a:lstStyle/>
          <a:p>
            <a:pPr eaLnBrk="1" hangingPunct="1"/>
            <a:endParaRPr lang="nl-BE" altLang="nl-BE"/>
          </a:p>
        </p:txBody>
      </p:sp>
      <p:sp>
        <p:nvSpPr>
          <p:cNvPr id="43010" name="Tijdelijke aanduiding voor voettekst 2">
            <a:extLst>
              <a:ext uri="{FF2B5EF4-FFF2-40B4-BE49-F238E27FC236}">
                <a16:creationId xmlns:a16="http://schemas.microsoft.com/office/drawing/2014/main" id="{F385C428-53FB-D900-8DEE-3CD89E691BB2}"/>
              </a:ext>
            </a:extLst>
          </p:cNvPr>
          <p:cNvSpPr>
            <a:spLocks noGrp="1" noChangeArrowheads="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fontAlgn="base">
              <a:lnSpc>
                <a:spcPct val="100000"/>
              </a:lnSpc>
              <a:spcBef>
                <a:spcPct val="0"/>
              </a:spcBef>
              <a:spcAft>
                <a:spcPct val="0"/>
              </a:spcAft>
              <a:buFontTx/>
              <a:buNone/>
            </a:pPr>
            <a:r>
              <a:rPr lang="nl-NL" altLang="nl-BE" sz="1200"/>
              <a:t>madaster.</a:t>
            </a:r>
          </a:p>
        </p:txBody>
      </p:sp>
      <p:sp>
        <p:nvSpPr>
          <p:cNvPr id="43011" name="Tijdelijke aanduiding voor dianummer 3">
            <a:extLst>
              <a:ext uri="{FF2B5EF4-FFF2-40B4-BE49-F238E27FC236}">
                <a16:creationId xmlns:a16="http://schemas.microsoft.com/office/drawing/2014/main" id="{45681551-02BB-E264-81C9-55F51543E9B3}"/>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fontAlgn="base">
              <a:lnSpc>
                <a:spcPct val="100000"/>
              </a:lnSpc>
              <a:spcBef>
                <a:spcPct val="0"/>
              </a:spcBef>
              <a:spcAft>
                <a:spcPct val="0"/>
              </a:spcAft>
              <a:buFontTx/>
              <a:buNone/>
            </a:pPr>
            <a:fld id="{A5EEE259-531F-D74D-8C15-395FD862691E}" type="slidenum">
              <a:rPr lang="nl-NL" altLang="nl-BE" sz="1200" smtClean="0"/>
              <a:pPr fontAlgn="base">
                <a:lnSpc>
                  <a:spcPct val="100000"/>
                </a:lnSpc>
                <a:spcBef>
                  <a:spcPct val="0"/>
                </a:spcBef>
                <a:spcAft>
                  <a:spcPct val="0"/>
                </a:spcAft>
                <a:buFontTx/>
                <a:buNone/>
              </a:pPr>
              <a:t>12</a:t>
            </a:fld>
            <a:endParaRPr lang="nl-NL" altLang="nl-BE" sz="1200"/>
          </a:p>
        </p:txBody>
      </p:sp>
      <p:pic>
        <p:nvPicPr>
          <p:cNvPr id="43012" name="Afbeelding 5">
            <a:extLst>
              <a:ext uri="{FF2B5EF4-FFF2-40B4-BE49-F238E27FC236}">
                <a16:creationId xmlns:a16="http://schemas.microsoft.com/office/drawing/2014/main" id="{D55FBA2E-F4A9-94A9-3046-DDACB66BE3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742738" cy="595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el 1">
            <a:extLst>
              <a:ext uri="{FF2B5EF4-FFF2-40B4-BE49-F238E27FC236}">
                <a16:creationId xmlns:a16="http://schemas.microsoft.com/office/drawing/2014/main" id="{FAE081DC-C531-BC85-5E20-FDC206434E5D}"/>
              </a:ext>
            </a:extLst>
          </p:cNvPr>
          <p:cNvSpPr>
            <a:spLocks noGrp="1" noChangeArrowheads="1"/>
          </p:cNvSpPr>
          <p:nvPr>
            <p:ph type="ctrTitle"/>
          </p:nvPr>
        </p:nvSpPr>
        <p:spPr>
          <a:xfrm>
            <a:off x="720725" y="720725"/>
            <a:ext cx="10433050" cy="1625600"/>
          </a:xfrm>
        </p:spPr>
        <p:txBody>
          <a:bodyPr/>
          <a:lstStyle/>
          <a:p>
            <a:pPr eaLnBrk="1" hangingPunct="1"/>
            <a:endParaRPr lang="nl-BE" altLang="nl-BE"/>
          </a:p>
        </p:txBody>
      </p:sp>
      <p:sp>
        <p:nvSpPr>
          <p:cNvPr id="45058" name="Tijdelijke aanduiding voor voettekst 2">
            <a:extLst>
              <a:ext uri="{FF2B5EF4-FFF2-40B4-BE49-F238E27FC236}">
                <a16:creationId xmlns:a16="http://schemas.microsoft.com/office/drawing/2014/main" id="{9AC89BDB-8520-79B5-A653-D54F8CE282EA}"/>
              </a:ext>
            </a:extLst>
          </p:cNvPr>
          <p:cNvSpPr>
            <a:spLocks noGrp="1" noChangeArrowheads="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fontAlgn="base">
              <a:lnSpc>
                <a:spcPct val="100000"/>
              </a:lnSpc>
              <a:spcBef>
                <a:spcPct val="0"/>
              </a:spcBef>
              <a:spcAft>
                <a:spcPct val="0"/>
              </a:spcAft>
              <a:buFontTx/>
              <a:buNone/>
            </a:pPr>
            <a:r>
              <a:rPr lang="nl-NL" altLang="nl-BE" sz="1200"/>
              <a:t>madaster.</a:t>
            </a:r>
          </a:p>
        </p:txBody>
      </p:sp>
      <p:sp>
        <p:nvSpPr>
          <p:cNvPr id="45059" name="Tijdelijke aanduiding voor dianummer 3">
            <a:extLst>
              <a:ext uri="{FF2B5EF4-FFF2-40B4-BE49-F238E27FC236}">
                <a16:creationId xmlns:a16="http://schemas.microsoft.com/office/drawing/2014/main" id="{B1C18097-C66B-0CE4-EDFF-673D8C0FB057}"/>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fontAlgn="base">
              <a:lnSpc>
                <a:spcPct val="100000"/>
              </a:lnSpc>
              <a:spcBef>
                <a:spcPct val="0"/>
              </a:spcBef>
              <a:spcAft>
                <a:spcPct val="0"/>
              </a:spcAft>
              <a:buFontTx/>
              <a:buNone/>
            </a:pPr>
            <a:fld id="{E40DF2FA-2CD8-FB4C-BE81-FC93E99F5F1B}" type="slidenum">
              <a:rPr lang="nl-NL" altLang="nl-BE" sz="1200" smtClean="0"/>
              <a:pPr fontAlgn="base">
                <a:lnSpc>
                  <a:spcPct val="100000"/>
                </a:lnSpc>
                <a:spcBef>
                  <a:spcPct val="0"/>
                </a:spcBef>
                <a:spcAft>
                  <a:spcPct val="0"/>
                </a:spcAft>
                <a:buFontTx/>
                <a:buNone/>
              </a:pPr>
              <a:t>13</a:t>
            </a:fld>
            <a:endParaRPr lang="nl-NL" altLang="nl-BE" sz="1200"/>
          </a:p>
        </p:txBody>
      </p:sp>
      <p:pic>
        <p:nvPicPr>
          <p:cNvPr id="45060" name="Afbeelding 5">
            <a:extLst>
              <a:ext uri="{FF2B5EF4-FFF2-40B4-BE49-F238E27FC236}">
                <a16:creationId xmlns:a16="http://schemas.microsoft.com/office/drawing/2014/main" id="{37CD4096-3811-48E2-4427-A77C7099E5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02" y="-246185"/>
            <a:ext cx="11688763" cy="599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jdelijke aanduiding voor voettekst 3">
            <a:extLst>
              <a:ext uri="{FF2B5EF4-FFF2-40B4-BE49-F238E27FC236}">
                <a16:creationId xmlns:a16="http://schemas.microsoft.com/office/drawing/2014/main" id="{C4D5FDA9-8026-2661-F5E1-E1BEA2DB7424}"/>
              </a:ext>
            </a:extLst>
          </p:cNvPr>
          <p:cNvSpPr>
            <a:spLocks noGrp="1" noChangeArrowheads="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fontAlgn="base">
              <a:lnSpc>
                <a:spcPct val="100000"/>
              </a:lnSpc>
              <a:spcBef>
                <a:spcPct val="0"/>
              </a:spcBef>
              <a:spcAft>
                <a:spcPct val="0"/>
              </a:spcAft>
              <a:buFontTx/>
              <a:buNone/>
            </a:pPr>
            <a:r>
              <a:rPr lang="nl-NL" altLang="nl-BE" sz="1200"/>
              <a:t>madaster.</a:t>
            </a:r>
          </a:p>
        </p:txBody>
      </p:sp>
      <p:sp>
        <p:nvSpPr>
          <p:cNvPr id="46082" name="Tijdelijke aanduiding voor dianummer 4">
            <a:extLst>
              <a:ext uri="{FF2B5EF4-FFF2-40B4-BE49-F238E27FC236}">
                <a16:creationId xmlns:a16="http://schemas.microsoft.com/office/drawing/2014/main" id="{FBC82108-0499-CB6E-D0BA-566A351C480D}"/>
              </a:ext>
            </a:extLst>
          </p:cNvPr>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fontAlgn="base">
              <a:lnSpc>
                <a:spcPct val="100000"/>
              </a:lnSpc>
              <a:spcBef>
                <a:spcPct val="0"/>
              </a:spcBef>
              <a:spcAft>
                <a:spcPct val="0"/>
              </a:spcAft>
              <a:buFontTx/>
              <a:buNone/>
            </a:pPr>
            <a:fld id="{005FB8C9-01DF-1244-A481-FC6C8C9889AC}" type="slidenum">
              <a:rPr lang="nl-NL" altLang="nl-BE" sz="1200" smtClean="0"/>
              <a:pPr fontAlgn="base">
                <a:lnSpc>
                  <a:spcPct val="100000"/>
                </a:lnSpc>
                <a:spcBef>
                  <a:spcPct val="0"/>
                </a:spcBef>
                <a:spcAft>
                  <a:spcPct val="0"/>
                </a:spcAft>
                <a:buFontTx/>
                <a:buNone/>
              </a:pPr>
              <a:t>14</a:t>
            </a:fld>
            <a:endParaRPr lang="nl-NL" altLang="nl-BE" sz="1200"/>
          </a:p>
        </p:txBody>
      </p:sp>
      <p:pic>
        <p:nvPicPr>
          <p:cNvPr id="46083" name="Afbeelding 6">
            <a:extLst>
              <a:ext uri="{FF2B5EF4-FFF2-40B4-BE49-F238E27FC236}">
                <a16:creationId xmlns:a16="http://schemas.microsoft.com/office/drawing/2014/main" id="{C2CCE8B1-CD7D-BBBA-7AD2-521CB69480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1675" y="1576388"/>
            <a:ext cx="7772400" cy="430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itel 1">
            <a:extLst>
              <a:ext uri="{FF2B5EF4-FFF2-40B4-BE49-F238E27FC236}">
                <a16:creationId xmlns:a16="http://schemas.microsoft.com/office/drawing/2014/main" id="{ED7A85DD-2F13-4A3F-B6A0-D8F98704931A}"/>
              </a:ext>
            </a:extLst>
          </p:cNvPr>
          <p:cNvSpPr>
            <a:spLocks noGrp="1" noChangeArrowheads="1"/>
          </p:cNvSpPr>
          <p:nvPr>
            <p:ph type="ctrTitle"/>
          </p:nvPr>
        </p:nvSpPr>
        <p:spPr>
          <a:xfrm>
            <a:off x="720725" y="720724"/>
            <a:ext cx="5662146" cy="1672851"/>
          </a:xfrm>
        </p:spPr>
        <p:txBody>
          <a:bodyPr>
            <a:normAutofit fontScale="90000"/>
          </a:bodyPr>
          <a:lstStyle/>
          <a:p>
            <a:pPr eaLnBrk="1" hangingPunct="1"/>
            <a:r>
              <a:rPr lang="nl-NL" altLang="nl-BE" dirty="0" err="1"/>
              <a:t>Material</a:t>
            </a:r>
            <a:r>
              <a:rPr lang="nl-NL" altLang="nl-BE" dirty="0"/>
              <a:t> </a:t>
            </a:r>
            <a:r>
              <a:rPr lang="nl-NL" altLang="nl-BE" dirty="0">
                <a:solidFill>
                  <a:srgbClr val="4E8483"/>
                </a:solidFill>
              </a:rPr>
              <a:t>Passport / </a:t>
            </a:r>
            <a:r>
              <a:rPr lang="nl-NL" altLang="nl-BE" dirty="0" err="1">
                <a:solidFill>
                  <a:srgbClr val="4E8483"/>
                </a:solidFill>
              </a:rPr>
              <a:t>passeport</a:t>
            </a:r>
            <a:r>
              <a:rPr lang="nl-NL" altLang="nl-BE" dirty="0">
                <a:solidFill>
                  <a:srgbClr val="4E8483"/>
                </a:solidFill>
              </a:rPr>
              <a:t> </a:t>
            </a:r>
            <a:r>
              <a:rPr lang="nl-NL" altLang="nl-BE" dirty="0" err="1">
                <a:solidFill>
                  <a:srgbClr val="4E8483"/>
                </a:solidFill>
              </a:rPr>
              <a:t>produit</a:t>
            </a:r>
            <a:endParaRPr lang="nl-NL" altLang="nl-BE"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with medium confidence">
            <a:extLst>
              <a:ext uri="{FF2B5EF4-FFF2-40B4-BE49-F238E27FC236}">
                <a16:creationId xmlns:a16="http://schemas.microsoft.com/office/drawing/2014/main" id="{47559C68-6F1B-BDB4-62B7-7C87136E3981}"/>
              </a:ext>
            </a:extLst>
          </p:cNvPr>
          <p:cNvPicPr>
            <a:picLocks noChangeAspect="1"/>
          </p:cNvPicPr>
          <p:nvPr/>
        </p:nvPicPr>
        <p:blipFill>
          <a:blip r:embed="rId2" cstate="email">
            <a:alphaModFix/>
          </a:blip>
          <a:stretch>
            <a:fillRect/>
          </a:stretch>
        </p:blipFill>
        <p:spPr>
          <a:xfrm>
            <a:off x="7121525" y="1058863"/>
            <a:ext cx="3714750" cy="4406900"/>
          </a:xfrm>
          <a:prstGeom prst="rect">
            <a:avLst/>
          </a:prstGeom>
          <a:ln>
            <a:noFill/>
          </a:ln>
          <a:effectLst>
            <a:outerShdw blurRad="292100" dist="139700" dir="2700000" algn="tl" rotWithShape="0">
              <a:srgbClr val="333333">
                <a:alpha val="65000"/>
              </a:srgbClr>
            </a:outerShdw>
          </a:effectLst>
        </p:spPr>
      </p:pic>
      <p:sp>
        <p:nvSpPr>
          <p:cNvPr id="47106" name="Title 2">
            <a:extLst>
              <a:ext uri="{FF2B5EF4-FFF2-40B4-BE49-F238E27FC236}">
                <a16:creationId xmlns:a16="http://schemas.microsoft.com/office/drawing/2014/main" id="{BD1490ED-EED5-07B5-AF04-2B813207033C}"/>
              </a:ext>
            </a:extLst>
          </p:cNvPr>
          <p:cNvSpPr>
            <a:spLocks noGrp="1" noChangeArrowheads="1"/>
          </p:cNvSpPr>
          <p:nvPr>
            <p:ph type="ctrTitle"/>
          </p:nvPr>
        </p:nvSpPr>
        <p:spPr>
          <a:xfrm>
            <a:off x="720725" y="720725"/>
            <a:ext cx="5614988" cy="1625600"/>
          </a:xfrm>
        </p:spPr>
        <p:txBody>
          <a:bodyPr>
            <a:normAutofit/>
          </a:bodyPr>
          <a:lstStyle/>
          <a:p>
            <a:pPr eaLnBrk="1" hangingPunct="1"/>
            <a:r>
              <a:rPr lang="en-US" altLang="nl-BE" sz="2400" b="1" dirty="0">
                <a:solidFill>
                  <a:srgbClr val="4E8483"/>
                </a:solidFill>
                <a:latin typeface="Poppins SemiBold" pitchFamily="2" charset="77"/>
                <a:ea typeface="Poppins SemiBold" pitchFamily="2" charset="77"/>
                <a:cs typeface="Poppins SemiBold" pitchFamily="2" charset="77"/>
              </a:rPr>
              <a:t>Carbon Risk Real Estate Monitor</a:t>
            </a:r>
            <a:br>
              <a:rPr lang="en-US" altLang="nl-BE" sz="2400" b="1" dirty="0">
                <a:solidFill>
                  <a:srgbClr val="4E8483"/>
                </a:solidFill>
                <a:latin typeface="Poppins SemiBold" pitchFamily="2" charset="77"/>
                <a:ea typeface="Poppins SemiBold" pitchFamily="2" charset="77"/>
                <a:cs typeface="Poppins SemiBold" pitchFamily="2" charset="77"/>
              </a:rPr>
            </a:br>
            <a:r>
              <a:rPr lang="en-US" altLang="nl-BE" sz="2400" b="1" dirty="0" err="1">
                <a:solidFill>
                  <a:srgbClr val="4E8483"/>
                </a:solidFill>
                <a:latin typeface="Poppins SemiBold" pitchFamily="2" charset="77"/>
                <a:ea typeface="Poppins SemiBold" pitchFamily="2" charset="77"/>
                <a:cs typeface="Poppins SemiBold" pitchFamily="2" charset="77"/>
              </a:rPr>
              <a:t>moniteur</a:t>
            </a:r>
            <a:r>
              <a:rPr lang="en-US" altLang="nl-BE" sz="2400" b="1" dirty="0">
                <a:solidFill>
                  <a:srgbClr val="4E8483"/>
                </a:solidFill>
                <a:latin typeface="Poppins SemiBold" pitchFamily="2" charset="77"/>
                <a:ea typeface="Poppins SemiBold" pitchFamily="2" charset="77"/>
                <a:cs typeface="Poppins SemiBold" pitchFamily="2" charset="77"/>
              </a:rPr>
              <a:t> </a:t>
            </a:r>
            <a:r>
              <a:rPr lang="en-US" altLang="nl-BE" sz="2400" b="1" dirty="0" err="1">
                <a:solidFill>
                  <a:srgbClr val="4E8483"/>
                </a:solidFill>
                <a:latin typeface="Poppins SemiBold" pitchFamily="2" charset="77"/>
                <a:ea typeface="Poppins SemiBold" pitchFamily="2" charset="77"/>
                <a:cs typeface="Poppins SemiBold" pitchFamily="2" charset="77"/>
              </a:rPr>
              <a:t>immobilier</a:t>
            </a:r>
            <a:r>
              <a:rPr lang="en-US" altLang="nl-BE" sz="2400" b="1" dirty="0">
                <a:solidFill>
                  <a:srgbClr val="4E8483"/>
                </a:solidFill>
                <a:latin typeface="Poppins SemiBold" pitchFamily="2" charset="77"/>
                <a:ea typeface="Poppins SemiBold" pitchFamily="2" charset="77"/>
                <a:cs typeface="Poppins SemiBold" pitchFamily="2" charset="77"/>
              </a:rPr>
              <a:t> du </a:t>
            </a:r>
            <a:r>
              <a:rPr lang="en-US" altLang="nl-BE" sz="2400" b="1" dirty="0" err="1">
                <a:solidFill>
                  <a:srgbClr val="4E8483"/>
                </a:solidFill>
                <a:latin typeface="Poppins SemiBold" pitchFamily="2" charset="77"/>
                <a:ea typeface="Poppins SemiBold" pitchFamily="2" charset="77"/>
                <a:cs typeface="Poppins SemiBold" pitchFamily="2" charset="77"/>
              </a:rPr>
              <a:t>risque</a:t>
            </a:r>
            <a:r>
              <a:rPr lang="en-US" altLang="nl-BE" sz="2400" b="1" dirty="0">
                <a:solidFill>
                  <a:srgbClr val="4E8483"/>
                </a:solidFill>
                <a:latin typeface="Poppins SemiBold" pitchFamily="2" charset="77"/>
                <a:ea typeface="Poppins SemiBold" pitchFamily="2" charset="77"/>
                <a:cs typeface="Poppins SemiBold" pitchFamily="2" charset="77"/>
              </a:rPr>
              <a:t> </a:t>
            </a:r>
            <a:r>
              <a:rPr lang="en-US" altLang="nl-BE" sz="2400" b="1" dirty="0" err="1">
                <a:solidFill>
                  <a:srgbClr val="4E8483"/>
                </a:solidFill>
                <a:latin typeface="Poppins SemiBold" pitchFamily="2" charset="77"/>
                <a:ea typeface="Poppins SemiBold" pitchFamily="2" charset="77"/>
                <a:cs typeface="Poppins SemiBold" pitchFamily="2" charset="77"/>
              </a:rPr>
              <a:t>carbone</a:t>
            </a:r>
            <a:endParaRPr lang="nl-BE" altLang="nl-BE" sz="2400" b="1" dirty="0">
              <a:solidFill>
                <a:srgbClr val="4E8483"/>
              </a:solidFill>
              <a:latin typeface="Poppins SemiBold" pitchFamily="2" charset="77"/>
              <a:ea typeface="Poppins SemiBold" pitchFamily="2" charset="77"/>
              <a:cs typeface="Poppins SemiBold" pitchFamily="2" charset="77"/>
            </a:endParaRPr>
          </a:p>
        </p:txBody>
      </p:sp>
      <p:sp>
        <p:nvSpPr>
          <p:cNvPr id="47107" name="Content Placeholder 3">
            <a:extLst>
              <a:ext uri="{FF2B5EF4-FFF2-40B4-BE49-F238E27FC236}">
                <a16:creationId xmlns:a16="http://schemas.microsoft.com/office/drawing/2014/main" id="{9D8DB470-C079-205D-A874-E05B99B5802D}"/>
              </a:ext>
            </a:extLst>
          </p:cNvPr>
          <p:cNvSpPr>
            <a:spLocks noGrp="1" noChangeArrowheads="1"/>
          </p:cNvSpPr>
          <p:nvPr>
            <p:ph sz="half" idx="13"/>
          </p:nvPr>
        </p:nvSpPr>
        <p:spPr>
          <a:xfrm>
            <a:off x="720725" y="2676525"/>
            <a:ext cx="5613400" cy="3132138"/>
          </a:xfrm>
        </p:spPr>
        <p:txBody>
          <a:bodyPr/>
          <a:lstStyle/>
          <a:p>
            <a:pPr marL="357188" indent="-357188" eaLnBrk="1" hangingPunct="1">
              <a:lnSpc>
                <a:spcPct val="130000"/>
              </a:lnSpc>
              <a:spcBef>
                <a:spcPct val="0"/>
              </a:spcBef>
            </a:pPr>
            <a:r>
              <a:rPr lang="en-US" altLang="nl-BE" sz="1200" dirty="0"/>
              <a:t>enables large asset owners to identify and plan for </a:t>
            </a:r>
            <a:r>
              <a:rPr lang="en-US" altLang="nl-BE" sz="1200" dirty="0">
                <a:solidFill>
                  <a:srgbClr val="4E8483"/>
                </a:solidFill>
              </a:rPr>
              <a:t>stranded assets</a:t>
            </a:r>
          </a:p>
          <a:p>
            <a:pPr marL="357188" indent="-357188" eaLnBrk="1" hangingPunct="1">
              <a:lnSpc>
                <a:spcPct val="130000"/>
              </a:lnSpc>
              <a:spcBef>
                <a:spcPct val="0"/>
              </a:spcBef>
            </a:pPr>
            <a:r>
              <a:rPr lang="fr-BE" sz="1200" dirty="0">
                <a:effectLst/>
                <a:latin typeface="Times New Roman" panose="02020603050405020304" pitchFamily="18" charset="0"/>
                <a:ea typeface="Times New Roman" panose="02020603050405020304" pitchFamily="18" charset="0"/>
              </a:rPr>
              <a:t>permet aux grands propriétaires d’actifs d’identifier et de planifier les actifs échoués</a:t>
            </a:r>
          </a:p>
          <a:p>
            <a:pPr marL="357188" indent="-357188" eaLnBrk="1" hangingPunct="1">
              <a:lnSpc>
                <a:spcPct val="130000"/>
              </a:lnSpc>
              <a:spcBef>
                <a:spcPts val="600"/>
              </a:spcBef>
            </a:pPr>
            <a:r>
              <a:rPr lang="en-US" altLang="nl-BE" sz="1200" dirty="0"/>
              <a:t>calculates a building’s </a:t>
            </a:r>
            <a:r>
              <a:rPr lang="en-US" altLang="nl-BE" sz="1200" dirty="0">
                <a:solidFill>
                  <a:srgbClr val="4E8483"/>
                </a:solidFill>
              </a:rPr>
              <a:t>operational carbon​</a:t>
            </a:r>
          </a:p>
          <a:p>
            <a:pPr marL="357188" indent="-357188" eaLnBrk="1" hangingPunct="1">
              <a:lnSpc>
                <a:spcPct val="130000"/>
              </a:lnSpc>
              <a:spcBef>
                <a:spcPts val="600"/>
              </a:spcBef>
            </a:pPr>
            <a:r>
              <a:rPr lang="fr-BE" sz="1200" dirty="0">
                <a:effectLst/>
                <a:latin typeface="Times New Roman" panose="02020603050405020304" pitchFamily="18" charset="0"/>
                <a:ea typeface="Times New Roman" panose="02020603050405020304" pitchFamily="18" charset="0"/>
              </a:rPr>
              <a:t>calcule le carbone d’exploitation d’un bâtiment</a:t>
            </a:r>
          </a:p>
          <a:p>
            <a:pPr marL="357188" indent="-357188" eaLnBrk="1" hangingPunct="1">
              <a:lnSpc>
                <a:spcPct val="130000"/>
              </a:lnSpc>
              <a:spcBef>
                <a:spcPts val="600"/>
              </a:spcBef>
            </a:pPr>
            <a:r>
              <a:rPr lang="en-US" altLang="nl-BE" sz="1200" dirty="0"/>
              <a:t>CRREM + </a:t>
            </a:r>
            <a:r>
              <a:rPr lang="en-US" altLang="nl-BE" sz="1200" dirty="0" err="1"/>
              <a:t>Madaster</a:t>
            </a:r>
            <a:r>
              <a:rPr lang="en-US" altLang="nl-BE" sz="1200" dirty="0"/>
              <a:t> create a powerful combination for </a:t>
            </a:r>
            <a:r>
              <a:rPr lang="en-US" altLang="nl-BE" sz="1200" dirty="0">
                <a:solidFill>
                  <a:srgbClr val="4E8483"/>
                </a:solidFill>
              </a:rPr>
              <a:t>Whole Life Carbon Reporting​</a:t>
            </a:r>
          </a:p>
          <a:p>
            <a:pPr marL="357188" indent="-357188" eaLnBrk="1" hangingPunct="1">
              <a:lnSpc>
                <a:spcPct val="130000"/>
              </a:lnSpc>
              <a:spcBef>
                <a:spcPts val="600"/>
              </a:spcBef>
            </a:pPr>
            <a:r>
              <a:rPr lang="fr-BE" sz="1200" dirty="0">
                <a:effectLst/>
                <a:latin typeface="Poppins" panose="00000500000000000000" pitchFamily="2" charset="0"/>
                <a:ea typeface="Times New Roman" panose="02020603050405020304" pitchFamily="18" charset="0"/>
                <a:cs typeface="Poppins" panose="00000500000000000000" pitchFamily="2" charset="0"/>
              </a:rPr>
              <a:t>CRREM + </a:t>
            </a:r>
            <a:r>
              <a:rPr lang="fr-BE" sz="1200" dirty="0" err="1">
                <a:effectLst/>
                <a:latin typeface="Poppins" panose="00000500000000000000" pitchFamily="2" charset="0"/>
                <a:ea typeface="Times New Roman" panose="02020603050405020304" pitchFamily="18" charset="0"/>
                <a:cs typeface="Poppins" panose="00000500000000000000" pitchFamily="2" charset="0"/>
              </a:rPr>
              <a:t>Madaster</a:t>
            </a:r>
            <a:r>
              <a:rPr lang="fr-BE" sz="1200" dirty="0">
                <a:effectLst/>
                <a:latin typeface="Poppins" panose="00000500000000000000" pitchFamily="2" charset="0"/>
                <a:ea typeface="Times New Roman" panose="02020603050405020304" pitchFamily="18" charset="0"/>
                <a:cs typeface="Poppins" panose="00000500000000000000" pitchFamily="2" charset="0"/>
              </a:rPr>
              <a:t> créent une combinaison puissante pour la déclaration de carbone sur toute la durée de vie</a:t>
            </a:r>
          </a:p>
          <a:p>
            <a:pPr marL="357188" indent="-357188" eaLnBrk="1" hangingPunct="1">
              <a:lnSpc>
                <a:spcPct val="130000"/>
              </a:lnSpc>
              <a:spcBef>
                <a:spcPts val="600"/>
              </a:spcBef>
            </a:pPr>
            <a:endParaRPr lang="en-US" altLang="nl-BE" sz="1200" dirty="0">
              <a:solidFill>
                <a:srgbClr val="4E8483"/>
              </a:solidFill>
            </a:endParaRPr>
          </a:p>
        </p:txBody>
      </p:sp>
      <p:sp>
        <p:nvSpPr>
          <p:cNvPr id="47108" name="Slide Number Placeholder 4">
            <a:extLst>
              <a:ext uri="{FF2B5EF4-FFF2-40B4-BE49-F238E27FC236}">
                <a16:creationId xmlns:a16="http://schemas.microsoft.com/office/drawing/2014/main" id="{4360B752-A1D9-2FEF-9C84-BD326A3BA4C0}"/>
              </a:ext>
            </a:extLst>
          </p:cNvPr>
          <p:cNvSpPr>
            <a:spLocks noGrp="1" noChangeArrowheads="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fontAlgn="base">
              <a:lnSpc>
                <a:spcPct val="100000"/>
              </a:lnSpc>
              <a:spcBef>
                <a:spcPct val="0"/>
              </a:spcBef>
              <a:spcAft>
                <a:spcPts val="600"/>
              </a:spcAft>
              <a:buFontTx/>
              <a:buNone/>
            </a:pPr>
            <a:fld id="{D61F9F7C-5F3A-AE46-BE33-202D9D03C359}" type="slidenum">
              <a:rPr lang="nl-NL" altLang="nl-BE" sz="1200" smtClean="0"/>
              <a:pPr fontAlgn="base">
                <a:lnSpc>
                  <a:spcPct val="100000"/>
                </a:lnSpc>
                <a:spcBef>
                  <a:spcPct val="0"/>
                </a:spcBef>
                <a:spcAft>
                  <a:spcPts val="600"/>
                </a:spcAft>
                <a:buFontTx/>
                <a:buNone/>
              </a:pPr>
              <a:t>15</a:t>
            </a:fld>
            <a:endParaRPr lang="nl-NL" altLang="nl-BE" sz="1200"/>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with medium confidence">
            <a:extLst>
              <a:ext uri="{FF2B5EF4-FFF2-40B4-BE49-F238E27FC236}">
                <a16:creationId xmlns:a16="http://schemas.microsoft.com/office/drawing/2014/main" id="{A3A2A61F-0FE8-27E3-236C-EF2D745C69D5}"/>
              </a:ext>
            </a:extLst>
          </p:cNvPr>
          <p:cNvPicPr>
            <a:picLocks noChangeAspect="1"/>
          </p:cNvPicPr>
          <p:nvPr/>
        </p:nvPicPr>
        <p:blipFill>
          <a:blip r:embed="rId2" cstate="email">
            <a:alphaModFix/>
          </a:blip>
          <a:stretch>
            <a:fillRect/>
          </a:stretch>
        </p:blipFill>
        <p:spPr>
          <a:xfrm>
            <a:off x="7110413" y="1906588"/>
            <a:ext cx="3814762" cy="2593975"/>
          </a:xfrm>
          <a:prstGeom prst="rect">
            <a:avLst/>
          </a:prstGeom>
          <a:ln>
            <a:noFill/>
          </a:ln>
          <a:effectLst>
            <a:outerShdw blurRad="292100" dist="139700" dir="2700000" algn="tl" rotWithShape="0">
              <a:srgbClr val="333333">
                <a:alpha val="65000"/>
              </a:srgbClr>
            </a:outerShdw>
          </a:effectLst>
        </p:spPr>
      </p:pic>
      <p:sp>
        <p:nvSpPr>
          <p:cNvPr id="48130" name="Title 2">
            <a:extLst>
              <a:ext uri="{FF2B5EF4-FFF2-40B4-BE49-F238E27FC236}">
                <a16:creationId xmlns:a16="http://schemas.microsoft.com/office/drawing/2014/main" id="{E240AF12-DFD6-9870-0265-9FF55C957B8D}"/>
              </a:ext>
            </a:extLst>
          </p:cNvPr>
          <p:cNvSpPr>
            <a:spLocks noGrp="1" noChangeArrowheads="1"/>
          </p:cNvSpPr>
          <p:nvPr>
            <p:ph type="ctrTitle"/>
          </p:nvPr>
        </p:nvSpPr>
        <p:spPr>
          <a:xfrm>
            <a:off x="720725" y="720725"/>
            <a:ext cx="5614988" cy="1625600"/>
          </a:xfrm>
        </p:spPr>
        <p:txBody>
          <a:bodyPr>
            <a:normAutofit/>
          </a:bodyPr>
          <a:lstStyle/>
          <a:p>
            <a:pPr eaLnBrk="1" hangingPunct="1"/>
            <a:r>
              <a:rPr lang="en-US" altLang="nl-BE" sz="2800" b="1" dirty="0">
                <a:solidFill>
                  <a:srgbClr val="4E8483"/>
                </a:solidFill>
                <a:latin typeface="Poppins SemiBold" pitchFamily="2" charset="77"/>
                <a:ea typeface="Poppins SemiBold" pitchFamily="2" charset="77"/>
                <a:cs typeface="Poppins SemiBold" pitchFamily="2" charset="77"/>
              </a:rPr>
              <a:t>Whole Life Carbon Reporting</a:t>
            </a:r>
            <a:br>
              <a:rPr lang="en-US" altLang="nl-BE" sz="2800" b="1" dirty="0">
                <a:solidFill>
                  <a:srgbClr val="4E8483"/>
                </a:solidFill>
                <a:latin typeface="Poppins SemiBold" pitchFamily="2" charset="77"/>
                <a:ea typeface="Poppins SemiBold" pitchFamily="2" charset="77"/>
                <a:cs typeface="Poppins SemiBold" pitchFamily="2" charset="77"/>
              </a:rPr>
            </a:br>
            <a:r>
              <a:rPr lang="fr-BE" sz="2400" dirty="0">
                <a:effectLst/>
                <a:latin typeface="Poppins" panose="00000500000000000000" pitchFamily="2" charset="0"/>
                <a:ea typeface="Times New Roman" panose="02020603050405020304" pitchFamily="18" charset="0"/>
                <a:cs typeface="Poppins" panose="00000500000000000000" pitchFamily="2" charset="0"/>
              </a:rPr>
              <a:t>Rapport sur le carbone sur </a:t>
            </a:r>
            <a:r>
              <a:rPr lang="fr-BE" sz="2400" dirty="0">
                <a:latin typeface="Poppins" panose="00000500000000000000" pitchFamily="2" charset="0"/>
                <a:ea typeface="Times New Roman" panose="02020603050405020304" pitchFamily="18" charset="0"/>
                <a:cs typeface="Poppins" panose="00000500000000000000" pitchFamily="2" charset="0"/>
              </a:rPr>
              <a:t>la durée</a:t>
            </a:r>
            <a:r>
              <a:rPr lang="fr-BE" sz="2400" dirty="0">
                <a:effectLst/>
                <a:latin typeface="Poppins" panose="00000500000000000000" pitchFamily="2" charset="0"/>
                <a:ea typeface="Times New Roman" panose="02020603050405020304" pitchFamily="18" charset="0"/>
                <a:cs typeface="Poppins" panose="00000500000000000000" pitchFamily="2" charset="0"/>
              </a:rPr>
              <a:t> de vie</a:t>
            </a:r>
            <a:br>
              <a:rPr lang="fr-BE" sz="2400" dirty="0">
                <a:effectLst/>
                <a:latin typeface="Poppins" panose="00000500000000000000" pitchFamily="2" charset="0"/>
                <a:ea typeface="Times New Roman" panose="02020603050405020304" pitchFamily="18" charset="0"/>
                <a:cs typeface="Poppins" panose="00000500000000000000" pitchFamily="2" charset="0"/>
              </a:rPr>
            </a:br>
            <a:endParaRPr lang="nl-BE" altLang="nl-BE" sz="2400" b="1" dirty="0">
              <a:solidFill>
                <a:srgbClr val="4E8483"/>
              </a:solidFill>
              <a:latin typeface="Poppins" panose="00000500000000000000" pitchFamily="2" charset="0"/>
              <a:ea typeface="Poppins SemiBold" pitchFamily="2" charset="77"/>
              <a:cs typeface="Poppins" panose="00000500000000000000" pitchFamily="2" charset="0"/>
            </a:endParaRPr>
          </a:p>
        </p:txBody>
      </p:sp>
      <p:sp>
        <p:nvSpPr>
          <p:cNvPr id="48131" name="Content Placeholder 3">
            <a:extLst>
              <a:ext uri="{FF2B5EF4-FFF2-40B4-BE49-F238E27FC236}">
                <a16:creationId xmlns:a16="http://schemas.microsoft.com/office/drawing/2014/main" id="{DC31D4BE-082E-963A-E13D-963F135BE408}"/>
              </a:ext>
            </a:extLst>
          </p:cNvPr>
          <p:cNvSpPr>
            <a:spLocks noGrp="1" noChangeArrowheads="1"/>
          </p:cNvSpPr>
          <p:nvPr>
            <p:ph sz="half" idx="13"/>
          </p:nvPr>
        </p:nvSpPr>
        <p:spPr>
          <a:xfrm>
            <a:off x="654050" y="1906588"/>
            <a:ext cx="5613400" cy="3132138"/>
          </a:xfrm>
        </p:spPr>
        <p:txBody>
          <a:bodyPr/>
          <a:lstStyle/>
          <a:p>
            <a:pPr marL="357188" indent="-357188" eaLnBrk="1" hangingPunct="1">
              <a:lnSpc>
                <a:spcPct val="130000"/>
              </a:lnSpc>
              <a:spcBef>
                <a:spcPct val="0"/>
              </a:spcBef>
              <a:spcAft>
                <a:spcPts val="600"/>
              </a:spcAft>
            </a:pPr>
            <a:r>
              <a:rPr lang="en-US" altLang="nl-BE" sz="1600" dirty="0"/>
              <a:t>WLC reporting is </a:t>
            </a:r>
            <a:r>
              <a:rPr lang="en-US" altLang="nl-BE" sz="1600" dirty="0">
                <a:solidFill>
                  <a:srgbClr val="4E8483"/>
                </a:solidFill>
              </a:rPr>
              <a:t>driving sustainability </a:t>
            </a:r>
            <a:r>
              <a:rPr lang="en-US" altLang="nl-BE" sz="1600" dirty="0"/>
              <a:t>initiatives</a:t>
            </a:r>
          </a:p>
          <a:p>
            <a:pPr marL="357188" indent="-357188" eaLnBrk="1" hangingPunct="1">
              <a:lnSpc>
                <a:spcPct val="130000"/>
              </a:lnSpc>
              <a:spcBef>
                <a:spcPct val="0"/>
              </a:spcBef>
              <a:spcAft>
                <a:spcPts val="600"/>
              </a:spcAft>
            </a:pPr>
            <a:r>
              <a:rPr lang="fr-BE" sz="1800" dirty="0">
                <a:effectLst/>
                <a:latin typeface="Times New Roman" panose="02020603050405020304" pitchFamily="18" charset="0"/>
                <a:ea typeface="Times New Roman" panose="02020603050405020304" pitchFamily="18" charset="0"/>
              </a:rPr>
              <a:t>Les rapports WLC sont à l’origine des initiatives de développement durable</a:t>
            </a:r>
          </a:p>
          <a:p>
            <a:pPr marL="357188" indent="-357188" eaLnBrk="1" hangingPunct="1">
              <a:lnSpc>
                <a:spcPct val="130000"/>
              </a:lnSpc>
              <a:spcBef>
                <a:spcPct val="0"/>
              </a:spcBef>
              <a:spcAft>
                <a:spcPts val="600"/>
              </a:spcAft>
            </a:pPr>
            <a:r>
              <a:rPr lang="en-US" altLang="nl-BE" sz="1600" dirty="0"/>
              <a:t>requires both </a:t>
            </a:r>
            <a:r>
              <a:rPr lang="en-US" altLang="nl-BE" sz="1600" dirty="0">
                <a:solidFill>
                  <a:srgbClr val="4E8483"/>
                </a:solidFill>
              </a:rPr>
              <a:t>embodied and operational</a:t>
            </a:r>
            <a:r>
              <a:rPr lang="en-US" altLang="nl-BE" sz="1600" dirty="0"/>
              <a:t> carbon </a:t>
            </a:r>
          </a:p>
          <a:p>
            <a:pPr marL="357188" indent="-357188" eaLnBrk="1" hangingPunct="1">
              <a:lnSpc>
                <a:spcPct val="130000"/>
              </a:lnSpc>
              <a:spcBef>
                <a:spcPct val="0"/>
              </a:spcBef>
              <a:spcAft>
                <a:spcPts val="600"/>
              </a:spcAft>
            </a:pPr>
            <a:r>
              <a:rPr lang="fr-BE" sz="1800" dirty="0">
                <a:effectLst/>
                <a:latin typeface="Times New Roman" panose="02020603050405020304" pitchFamily="18" charset="0"/>
                <a:ea typeface="Times New Roman" panose="02020603050405020304" pitchFamily="18" charset="0"/>
              </a:rPr>
              <a:t>nécessite à la fois du carbone incorporé et du carbone opérationnel</a:t>
            </a:r>
          </a:p>
          <a:p>
            <a:pPr marL="357188" indent="-357188" eaLnBrk="1" hangingPunct="1">
              <a:lnSpc>
                <a:spcPct val="130000"/>
              </a:lnSpc>
              <a:spcBef>
                <a:spcPct val="0"/>
              </a:spcBef>
              <a:spcAft>
                <a:spcPts val="600"/>
              </a:spcAft>
            </a:pPr>
            <a:r>
              <a:rPr lang="en-US" altLang="nl-BE" sz="1600" dirty="0"/>
              <a:t>operates on the EU </a:t>
            </a:r>
            <a:r>
              <a:rPr lang="en-US" altLang="nl-BE" sz="1600" dirty="0">
                <a:solidFill>
                  <a:srgbClr val="4E8483"/>
                </a:solidFill>
              </a:rPr>
              <a:t>EN 15978 </a:t>
            </a:r>
            <a:r>
              <a:rPr lang="en-US" altLang="nl-BE" sz="1600" dirty="0"/>
              <a:t>(</a:t>
            </a:r>
            <a:r>
              <a:rPr lang="en-US" altLang="nl-BE" sz="1600" dirty="0" err="1"/>
              <a:t>madaster</a:t>
            </a:r>
            <a:r>
              <a:rPr lang="en-US" altLang="nl-BE" sz="1600" dirty="0"/>
              <a:t> is compliant)​</a:t>
            </a:r>
          </a:p>
          <a:p>
            <a:pPr marL="357188" indent="-357188" eaLnBrk="1" hangingPunct="1">
              <a:lnSpc>
                <a:spcPct val="130000"/>
              </a:lnSpc>
              <a:spcBef>
                <a:spcPct val="0"/>
              </a:spcBef>
              <a:spcAft>
                <a:spcPts val="600"/>
              </a:spcAft>
            </a:pPr>
            <a:r>
              <a:rPr lang="fr-BE" sz="1800" dirty="0">
                <a:effectLst/>
                <a:latin typeface="Times New Roman" panose="02020603050405020304" pitchFamily="18" charset="0"/>
                <a:ea typeface="Times New Roman" panose="02020603050405020304" pitchFamily="18" charset="0"/>
              </a:rPr>
              <a:t>fonctionne selon la norme européenne EN 15978 (</a:t>
            </a:r>
            <a:r>
              <a:rPr lang="fr-BE" sz="1800" dirty="0" err="1">
                <a:effectLst/>
                <a:latin typeface="Times New Roman" panose="02020603050405020304" pitchFamily="18" charset="0"/>
                <a:ea typeface="Times New Roman" panose="02020603050405020304" pitchFamily="18" charset="0"/>
              </a:rPr>
              <a:t>madaster</a:t>
            </a:r>
            <a:r>
              <a:rPr lang="fr-BE" sz="1800" dirty="0">
                <a:effectLst/>
                <a:latin typeface="Times New Roman" panose="02020603050405020304" pitchFamily="18" charset="0"/>
                <a:ea typeface="Times New Roman" panose="02020603050405020304" pitchFamily="18" charset="0"/>
              </a:rPr>
              <a:t> est conforme)</a:t>
            </a:r>
          </a:p>
          <a:p>
            <a:pPr marL="357188" indent="-357188" eaLnBrk="1" hangingPunct="1">
              <a:lnSpc>
                <a:spcPct val="130000"/>
              </a:lnSpc>
              <a:spcBef>
                <a:spcPct val="0"/>
              </a:spcBef>
              <a:spcAft>
                <a:spcPts val="600"/>
              </a:spcAft>
            </a:pPr>
            <a:endParaRPr lang="en-US" altLang="nl-BE" sz="1600" dirty="0"/>
          </a:p>
          <a:p>
            <a:pPr marL="357188" indent="-357188" eaLnBrk="1" hangingPunct="1">
              <a:lnSpc>
                <a:spcPct val="130000"/>
              </a:lnSpc>
              <a:spcBef>
                <a:spcPct val="0"/>
              </a:spcBef>
              <a:spcAft>
                <a:spcPts val="600"/>
              </a:spcAft>
            </a:pPr>
            <a:endParaRPr lang="en-US" altLang="nl-BE" sz="1600" dirty="0"/>
          </a:p>
          <a:p>
            <a:pPr marL="357188" indent="-357188" eaLnBrk="1" hangingPunct="1">
              <a:lnSpc>
                <a:spcPct val="130000"/>
              </a:lnSpc>
              <a:spcBef>
                <a:spcPct val="0"/>
              </a:spcBef>
              <a:spcAft>
                <a:spcPts val="600"/>
              </a:spcAft>
            </a:pPr>
            <a:endParaRPr lang="en-US" altLang="nl-BE" sz="2000" dirty="0"/>
          </a:p>
          <a:p>
            <a:pPr marL="357188" indent="-357188" eaLnBrk="1" hangingPunct="1">
              <a:lnSpc>
                <a:spcPct val="130000"/>
              </a:lnSpc>
              <a:spcBef>
                <a:spcPct val="0"/>
              </a:spcBef>
              <a:spcAft>
                <a:spcPts val="600"/>
              </a:spcAft>
            </a:pPr>
            <a:endParaRPr lang="en-US" altLang="nl-BE" sz="2000" dirty="0"/>
          </a:p>
        </p:txBody>
      </p:sp>
      <p:sp>
        <p:nvSpPr>
          <p:cNvPr id="48132" name="Slide Number Placeholder 4">
            <a:extLst>
              <a:ext uri="{FF2B5EF4-FFF2-40B4-BE49-F238E27FC236}">
                <a16:creationId xmlns:a16="http://schemas.microsoft.com/office/drawing/2014/main" id="{28D8171C-AAA8-26B2-AE38-2C4A2C92F7C4}"/>
              </a:ext>
            </a:extLst>
          </p:cNvPr>
          <p:cNvSpPr>
            <a:spLocks noGrp="1" noChangeArrowheads="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fontAlgn="base">
              <a:lnSpc>
                <a:spcPct val="100000"/>
              </a:lnSpc>
              <a:spcBef>
                <a:spcPct val="0"/>
              </a:spcBef>
              <a:spcAft>
                <a:spcPts val="600"/>
              </a:spcAft>
              <a:buFontTx/>
              <a:buNone/>
            </a:pPr>
            <a:fld id="{2812C171-7C37-584E-A428-DC23B28B4DAE}" type="slidenum">
              <a:rPr lang="nl-NL" altLang="nl-BE" sz="1200" smtClean="0"/>
              <a:pPr fontAlgn="base">
                <a:lnSpc>
                  <a:spcPct val="100000"/>
                </a:lnSpc>
                <a:spcBef>
                  <a:spcPct val="0"/>
                </a:spcBef>
                <a:spcAft>
                  <a:spcPts val="600"/>
                </a:spcAft>
                <a:buFontTx/>
                <a:buNone/>
              </a:pPr>
              <a:t>16</a:t>
            </a:fld>
            <a:endParaRPr lang="nl-NL" altLang="nl-BE" sz="1200"/>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2">
            <a:extLst>
              <a:ext uri="{FF2B5EF4-FFF2-40B4-BE49-F238E27FC236}">
                <a16:creationId xmlns:a16="http://schemas.microsoft.com/office/drawing/2014/main" id="{CCA58169-826B-C236-1877-D7F3EA60E8F1}"/>
              </a:ext>
            </a:extLst>
          </p:cNvPr>
          <p:cNvSpPr>
            <a:spLocks noGrp="1" noChangeArrowheads="1"/>
          </p:cNvSpPr>
          <p:nvPr>
            <p:ph type="ctrTitle"/>
          </p:nvPr>
        </p:nvSpPr>
        <p:spPr>
          <a:xfrm>
            <a:off x="635000" y="236537"/>
            <a:ext cx="5614988" cy="1625600"/>
          </a:xfrm>
        </p:spPr>
        <p:txBody>
          <a:bodyPr/>
          <a:lstStyle/>
          <a:p>
            <a:pPr eaLnBrk="1" hangingPunct="1"/>
            <a:r>
              <a:rPr lang="en-US" altLang="nl-BE" sz="4300" b="1">
                <a:solidFill>
                  <a:srgbClr val="4E8483"/>
                </a:solidFill>
                <a:latin typeface="Poppins SemiBold" pitchFamily="2" charset="77"/>
                <a:ea typeface="Poppins SemiBold" pitchFamily="2" charset="77"/>
                <a:cs typeface="Poppins SemiBold" pitchFamily="2" charset="77"/>
              </a:rPr>
              <a:t>Renovation</a:t>
            </a:r>
            <a:endParaRPr lang="nl-BE" altLang="nl-BE" sz="4300" b="1">
              <a:solidFill>
                <a:srgbClr val="4E8483"/>
              </a:solidFill>
              <a:latin typeface="Poppins SemiBold" pitchFamily="2" charset="77"/>
              <a:ea typeface="Poppins SemiBold" pitchFamily="2" charset="77"/>
              <a:cs typeface="Poppins SemiBold" pitchFamily="2" charset="77"/>
            </a:endParaRPr>
          </a:p>
        </p:txBody>
      </p:sp>
      <p:sp>
        <p:nvSpPr>
          <p:cNvPr id="20" name="Content Placeholder 3">
            <a:extLst>
              <a:ext uri="{FF2B5EF4-FFF2-40B4-BE49-F238E27FC236}">
                <a16:creationId xmlns:a16="http://schemas.microsoft.com/office/drawing/2014/main" id="{978A09AC-2CC0-531D-63EE-5F7D4B9F92AA}"/>
              </a:ext>
            </a:extLst>
          </p:cNvPr>
          <p:cNvSpPr>
            <a:spLocks noGrp="1"/>
          </p:cNvSpPr>
          <p:nvPr>
            <p:ph sz="half" idx="13"/>
          </p:nvPr>
        </p:nvSpPr>
        <p:spPr>
          <a:xfrm>
            <a:off x="720725" y="2009774"/>
            <a:ext cx="5613400" cy="4503739"/>
          </a:xfrm>
        </p:spPr>
        <p:txBody>
          <a:bodyPr rtlCol="0">
            <a:normAutofit fontScale="85000" lnSpcReduction="20000"/>
          </a:bodyPr>
          <a:lstStyle/>
          <a:p>
            <a:pPr marL="447675" indent="-447675" eaLnBrk="1" fontAlgn="auto" hangingPunct="1">
              <a:lnSpc>
                <a:spcPct val="150000"/>
              </a:lnSpc>
              <a:spcBef>
                <a:spcPts val="0"/>
              </a:spcBef>
              <a:spcAft>
                <a:spcPts val="600"/>
              </a:spcAft>
              <a:buClr>
                <a:srgbClr val="FFC000"/>
              </a:buClr>
              <a:buFont typeface="Webdings" panose="05030102010509060703" pitchFamily="18" charset="2"/>
              <a:buChar char=""/>
              <a:defRPr/>
            </a:pPr>
            <a:r>
              <a:rPr lang="en-US" sz="1300" dirty="0">
                <a:ea typeface="+mn-ea"/>
              </a:rPr>
              <a:t>the market does not have an easy way to understand the benefits of renovation</a:t>
            </a:r>
          </a:p>
          <a:p>
            <a:pPr marL="447675" indent="-447675" eaLnBrk="1" fontAlgn="auto" hangingPunct="1">
              <a:lnSpc>
                <a:spcPct val="150000"/>
              </a:lnSpc>
              <a:spcBef>
                <a:spcPts val="0"/>
              </a:spcBef>
              <a:spcAft>
                <a:spcPts val="600"/>
              </a:spcAft>
              <a:buClr>
                <a:srgbClr val="FFC000"/>
              </a:buClr>
              <a:buFont typeface="Webdings" panose="05030102010509060703" pitchFamily="18" charset="2"/>
              <a:buChar char=""/>
              <a:defRPr/>
            </a:pPr>
            <a:r>
              <a:rPr lang="en-US" sz="1300" dirty="0">
                <a:ea typeface="+mn-ea"/>
              </a:rPr>
              <a:t>professionals want to understand the metrics of renovating a building when compared with demolishing and rebuilding a new building</a:t>
            </a:r>
          </a:p>
          <a:p>
            <a:pPr marL="447675" indent="-447675" eaLnBrk="1" fontAlgn="auto" hangingPunct="1">
              <a:lnSpc>
                <a:spcPct val="140000"/>
              </a:lnSpc>
              <a:spcBef>
                <a:spcPts val="0"/>
              </a:spcBef>
              <a:spcAft>
                <a:spcPts val="600"/>
              </a:spcAft>
              <a:buFont typeface="Wingdings" pitchFamily="2" charset="2"/>
              <a:buChar char=""/>
              <a:defRPr/>
            </a:pPr>
            <a:r>
              <a:rPr lang="en-US" sz="1300" dirty="0" err="1">
                <a:ea typeface="+mn-ea"/>
              </a:rPr>
              <a:t>Madaster’s</a:t>
            </a:r>
            <a:r>
              <a:rPr lang="en-US" sz="1300" dirty="0">
                <a:ea typeface="+mn-ea"/>
              </a:rPr>
              <a:t> building lifecycle tab clearly displays the benefits of a renovation </a:t>
            </a:r>
          </a:p>
          <a:p>
            <a:pPr marL="447675" indent="-447675" eaLnBrk="1" fontAlgn="auto" hangingPunct="1">
              <a:lnSpc>
                <a:spcPct val="140000"/>
              </a:lnSpc>
              <a:spcBef>
                <a:spcPts val="0"/>
              </a:spcBef>
              <a:spcAft>
                <a:spcPts val="600"/>
              </a:spcAft>
              <a:buFont typeface="Wingdings" pitchFamily="2" charset="2"/>
              <a:buChar char=""/>
              <a:defRPr/>
            </a:pPr>
            <a:r>
              <a:rPr lang="en-US" sz="1300" dirty="0">
                <a:ea typeface="+mn-ea"/>
              </a:rPr>
              <a:t>users can visualize the renovations advantages in terms of mass, circularity, environmental impact, and financial value</a:t>
            </a:r>
          </a:p>
          <a:p>
            <a:pPr marL="447675" indent="-447675" eaLnBrk="1" fontAlgn="auto" hangingPunct="1">
              <a:lnSpc>
                <a:spcPct val="140000"/>
              </a:lnSpc>
              <a:spcBef>
                <a:spcPts val="0"/>
              </a:spcBef>
              <a:spcAft>
                <a:spcPts val="600"/>
              </a:spcAft>
              <a:buFont typeface="Wingdings" pitchFamily="2" charset="2"/>
              <a:buChar char=""/>
              <a:defRPr/>
            </a:pPr>
            <a:r>
              <a:rPr lang="fr-BE" sz="1300" dirty="0">
                <a:effectLst/>
                <a:latin typeface="Poppins" panose="00000500000000000000" pitchFamily="2" charset="0"/>
                <a:ea typeface="Times New Roman" panose="02020603050405020304" pitchFamily="18" charset="0"/>
                <a:cs typeface="Poppins" panose="00000500000000000000" pitchFamily="2" charset="0"/>
              </a:rPr>
              <a:t>Le marché n’a pas de moyen facile de comprendre les avantages de la rénovation; </a:t>
            </a:r>
          </a:p>
          <a:p>
            <a:pPr marL="447675" indent="-447675" eaLnBrk="1" fontAlgn="auto" hangingPunct="1">
              <a:lnSpc>
                <a:spcPct val="140000"/>
              </a:lnSpc>
              <a:spcBef>
                <a:spcPts val="0"/>
              </a:spcBef>
              <a:spcAft>
                <a:spcPts val="600"/>
              </a:spcAft>
              <a:buFont typeface="Wingdings" pitchFamily="2" charset="2"/>
              <a:buChar char=""/>
              <a:defRPr/>
            </a:pPr>
            <a:r>
              <a:rPr lang="fr-BE" sz="1300" dirty="0">
                <a:effectLst/>
                <a:latin typeface="Poppins" panose="00000500000000000000" pitchFamily="2" charset="0"/>
                <a:ea typeface="Times New Roman" panose="02020603050405020304" pitchFamily="18" charset="0"/>
                <a:cs typeface="Poppins" panose="00000500000000000000" pitchFamily="2" charset="0"/>
              </a:rPr>
              <a:t>Les professionnels veulent comprendre les paramètres de la rénovation d’un bâtiment par rapport à la démolition et à la reconstruction d’un nouveau bâtiment, </a:t>
            </a:r>
          </a:p>
          <a:p>
            <a:pPr marL="447675" indent="-447675" eaLnBrk="1" fontAlgn="auto" hangingPunct="1">
              <a:lnSpc>
                <a:spcPct val="140000"/>
              </a:lnSpc>
              <a:spcBef>
                <a:spcPts val="0"/>
              </a:spcBef>
              <a:spcAft>
                <a:spcPts val="600"/>
              </a:spcAft>
              <a:buFont typeface="Wingdings" pitchFamily="2" charset="2"/>
              <a:buChar char=""/>
              <a:defRPr/>
            </a:pPr>
            <a:r>
              <a:rPr lang="fr-BE" sz="1300" dirty="0">
                <a:effectLst/>
                <a:latin typeface="Poppins" panose="00000500000000000000" pitchFamily="2" charset="0"/>
                <a:ea typeface="Times New Roman" panose="02020603050405020304" pitchFamily="18" charset="0"/>
                <a:cs typeface="Poppins" panose="00000500000000000000" pitchFamily="2" charset="0"/>
              </a:rPr>
              <a:t>L’onglet « Cycle de vie du bâtiment » de </a:t>
            </a:r>
            <a:r>
              <a:rPr lang="fr-BE" sz="1300" dirty="0" err="1">
                <a:effectLst/>
                <a:latin typeface="Poppins" panose="00000500000000000000" pitchFamily="2" charset="0"/>
                <a:ea typeface="Times New Roman" panose="02020603050405020304" pitchFamily="18" charset="0"/>
                <a:cs typeface="Poppins" panose="00000500000000000000" pitchFamily="2" charset="0"/>
              </a:rPr>
              <a:t>Madaster</a:t>
            </a:r>
            <a:r>
              <a:rPr lang="fr-BE" sz="1300" dirty="0">
                <a:effectLst/>
                <a:latin typeface="Poppins" panose="00000500000000000000" pitchFamily="2" charset="0"/>
                <a:ea typeface="Times New Roman" panose="02020603050405020304" pitchFamily="18" charset="0"/>
                <a:cs typeface="Poppins" panose="00000500000000000000" pitchFamily="2" charset="0"/>
              </a:rPr>
              <a:t> affiche clairement les avantages d’une rénovation, </a:t>
            </a:r>
          </a:p>
          <a:p>
            <a:pPr marL="447675" indent="-447675" eaLnBrk="1" fontAlgn="auto" hangingPunct="1">
              <a:lnSpc>
                <a:spcPct val="140000"/>
              </a:lnSpc>
              <a:spcBef>
                <a:spcPts val="0"/>
              </a:spcBef>
              <a:spcAft>
                <a:spcPts val="600"/>
              </a:spcAft>
              <a:buFont typeface="Wingdings" pitchFamily="2" charset="2"/>
              <a:buChar char=""/>
              <a:defRPr/>
            </a:pPr>
            <a:r>
              <a:rPr lang="fr-BE" sz="1300" dirty="0">
                <a:effectLst/>
                <a:latin typeface="Poppins" panose="00000500000000000000" pitchFamily="2" charset="0"/>
                <a:ea typeface="Times New Roman" panose="02020603050405020304" pitchFamily="18" charset="0"/>
                <a:cs typeface="Poppins" panose="00000500000000000000" pitchFamily="2" charset="0"/>
              </a:rPr>
              <a:t>Les utilisateurs peuvent visualiser les avantages des rénovations en termes de masse, de circularité, d’impact environnemental,  et la valeur financière</a:t>
            </a:r>
          </a:p>
          <a:p>
            <a:pPr marL="447675" indent="-447675" eaLnBrk="1" fontAlgn="auto" hangingPunct="1">
              <a:lnSpc>
                <a:spcPct val="140000"/>
              </a:lnSpc>
              <a:spcBef>
                <a:spcPts val="0"/>
              </a:spcBef>
              <a:spcAft>
                <a:spcPts val="600"/>
              </a:spcAft>
              <a:buFont typeface="Wingdings" pitchFamily="2" charset="2"/>
              <a:buChar char=""/>
              <a:defRPr/>
            </a:pPr>
            <a:endParaRPr lang="en-US" sz="1800" dirty="0">
              <a:ea typeface="+mn-ea"/>
            </a:endParaRPr>
          </a:p>
          <a:p>
            <a:pPr marL="447675" indent="-447675" eaLnBrk="1" fontAlgn="auto" hangingPunct="1">
              <a:lnSpc>
                <a:spcPct val="140000"/>
              </a:lnSpc>
              <a:spcBef>
                <a:spcPts val="0"/>
              </a:spcBef>
              <a:spcAft>
                <a:spcPts val="600"/>
              </a:spcAft>
              <a:buFont typeface="Wingdings" pitchFamily="2" charset="2"/>
              <a:buChar char=""/>
              <a:defRPr/>
            </a:pPr>
            <a:endParaRPr lang="en-US" sz="1800" dirty="0">
              <a:ea typeface="+mn-ea"/>
            </a:endParaRPr>
          </a:p>
          <a:p>
            <a:pPr marL="447675" indent="-447675" eaLnBrk="1" fontAlgn="auto" hangingPunct="1">
              <a:lnSpc>
                <a:spcPct val="160000"/>
              </a:lnSpc>
              <a:spcBef>
                <a:spcPts val="0"/>
              </a:spcBef>
              <a:spcAft>
                <a:spcPts val="600"/>
              </a:spcAft>
              <a:buClr>
                <a:srgbClr val="FFC000"/>
              </a:buClr>
              <a:buFont typeface="Webdings" panose="05030102010509060703" pitchFamily="18" charset="2"/>
              <a:buChar char=""/>
              <a:defRPr/>
            </a:pPr>
            <a:endParaRPr lang="en-US" sz="2000" dirty="0">
              <a:ea typeface="+mn-ea"/>
            </a:endParaRPr>
          </a:p>
        </p:txBody>
      </p:sp>
      <p:sp>
        <p:nvSpPr>
          <p:cNvPr id="49155" name="Slide Number Placeholder 4">
            <a:extLst>
              <a:ext uri="{FF2B5EF4-FFF2-40B4-BE49-F238E27FC236}">
                <a16:creationId xmlns:a16="http://schemas.microsoft.com/office/drawing/2014/main" id="{70A3D1E5-8B18-F48B-87A1-5BA98B84C0BD}"/>
              </a:ext>
            </a:extLst>
          </p:cNvPr>
          <p:cNvSpPr>
            <a:spLocks noGrp="1" noChangeArrowheads="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fontAlgn="base">
              <a:lnSpc>
                <a:spcPct val="100000"/>
              </a:lnSpc>
              <a:spcBef>
                <a:spcPct val="0"/>
              </a:spcBef>
              <a:spcAft>
                <a:spcPts val="600"/>
              </a:spcAft>
              <a:buFontTx/>
              <a:buNone/>
            </a:pPr>
            <a:fld id="{A12181C9-94DA-4045-BA68-E3B9534DF27F}" type="slidenum">
              <a:rPr lang="nl-NL" altLang="nl-BE" sz="1200" smtClean="0"/>
              <a:pPr fontAlgn="base">
                <a:lnSpc>
                  <a:spcPct val="100000"/>
                </a:lnSpc>
                <a:spcBef>
                  <a:spcPct val="0"/>
                </a:spcBef>
                <a:spcAft>
                  <a:spcPts val="600"/>
                </a:spcAft>
                <a:buFontTx/>
                <a:buNone/>
              </a:pPr>
              <a:t>17</a:t>
            </a:fld>
            <a:endParaRPr lang="nl-NL" altLang="nl-BE" sz="1200"/>
          </a:p>
        </p:txBody>
      </p:sp>
      <p:grpSp>
        <p:nvGrpSpPr>
          <p:cNvPr id="49156" name="Group 13">
            <a:extLst>
              <a:ext uri="{FF2B5EF4-FFF2-40B4-BE49-F238E27FC236}">
                <a16:creationId xmlns:a16="http://schemas.microsoft.com/office/drawing/2014/main" id="{741ACA5B-33CF-7598-EDFD-B5C1E5A09C82}"/>
              </a:ext>
            </a:extLst>
          </p:cNvPr>
          <p:cNvGrpSpPr>
            <a:grpSpLocks/>
          </p:cNvGrpSpPr>
          <p:nvPr/>
        </p:nvGrpSpPr>
        <p:grpSpPr bwMode="auto">
          <a:xfrm>
            <a:off x="7294563" y="1357313"/>
            <a:ext cx="3368675" cy="3846512"/>
            <a:chOff x="7293769" y="1327978"/>
            <a:chExt cx="3369469" cy="3846479"/>
          </a:xfrm>
        </p:grpSpPr>
        <p:pic>
          <p:nvPicPr>
            <p:cNvPr id="5" name="Picture 4">
              <a:extLst>
                <a:ext uri="{FF2B5EF4-FFF2-40B4-BE49-F238E27FC236}">
                  <a16:creationId xmlns:a16="http://schemas.microsoft.com/office/drawing/2014/main" id="{57939919-8EA7-DD38-92F0-3535DD76E67D}"/>
                </a:ext>
              </a:extLst>
            </p:cNvPr>
            <p:cNvPicPr>
              <a:picLocks noChangeAspect="1"/>
            </p:cNvPicPr>
            <p:nvPr/>
          </p:nvPicPr>
          <p:blipFill rotWithShape="1">
            <a:blip r:embed="rId2" cstate="email"/>
            <a:srcRect/>
            <a:stretch/>
          </p:blipFill>
          <p:spPr>
            <a:xfrm>
              <a:off x="7293769" y="1327978"/>
              <a:ext cx="3369469" cy="1881171"/>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18113D41-B8FC-FD23-6B14-EAD0262768EC}"/>
                </a:ext>
              </a:extLst>
            </p:cNvPr>
            <p:cNvPicPr>
              <a:picLocks noChangeAspect="1"/>
            </p:cNvPicPr>
            <p:nvPr/>
          </p:nvPicPr>
          <p:blipFill rotWithShape="1">
            <a:blip r:embed="rId3" cstate="email"/>
            <a:srcRect/>
            <a:stretch/>
          </p:blipFill>
          <p:spPr>
            <a:xfrm>
              <a:off x="7293769" y="3293286"/>
              <a:ext cx="3369469" cy="1881171"/>
            </a:xfrm>
            <a:prstGeom prst="rect">
              <a:avLst/>
            </a:prstGeom>
            <a:ln>
              <a:noFill/>
            </a:ln>
            <a:effectLst>
              <a:outerShdw blurRad="292100" dist="139700" dir="2700000" algn="tl" rotWithShape="0">
                <a:srgbClr val="333333">
                  <a:alpha val="65000"/>
                </a:srgbClr>
              </a:outerShdw>
            </a:effectLst>
          </p:spPr>
        </p:pic>
      </p:grpSp>
      <p:sp>
        <p:nvSpPr>
          <p:cNvPr id="49157" name="TextBox 14">
            <a:extLst>
              <a:ext uri="{FF2B5EF4-FFF2-40B4-BE49-F238E27FC236}">
                <a16:creationId xmlns:a16="http://schemas.microsoft.com/office/drawing/2014/main" id="{3D9D2A91-3DEC-69D4-7AE4-EEB16CC9019D}"/>
              </a:ext>
            </a:extLst>
          </p:cNvPr>
          <p:cNvSpPr txBox="1">
            <a:spLocks noChangeArrowheads="1"/>
          </p:cNvSpPr>
          <p:nvPr/>
        </p:nvSpPr>
        <p:spPr bwMode="auto">
          <a:xfrm>
            <a:off x="720725" y="1836738"/>
            <a:ext cx="20976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eaLnBrk="1" hangingPunct="1">
              <a:lnSpc>
                <a:spcPct val="100000"/>
              </a:lnSpc>
              <a:spcBef>
                <a:spcPct val="0"/>
              </a:spcBef>
              <a:buFontTx/>
              <a:buNone/>
            </a:pPr>
            <a:r>
              <a:rPr lang="en-US" altLang="nl-BE" sz="1200" dirty="0">
                <a:solidFill>
                  <a:srgbClr val="FFC000"/>
                </a:solidFill>
                <a:latin typeface="Calibri" panose="020F0502020204030204" pitchFamily="34" charset="0"/>
                <a:sym typeface="Webdings" pitchFamily="2" charset="2"/>
              </a:rPr>
              <a:t> </a:t>
            </a:r>
            <a:r>
              <a:rPr lang="en-US" altLang="nl-BE" sz="1200" dirty="0">
                <a:latin typeface="Calibri" panose="020F0502020204030204" pitchFamily="34" charset="0"/>
                <a:sym typeface="Webdings" pitchFamily="2" charset="2"/>
              </a:rPr>
              <a:t>challenge/</a:t>
            </a:r>
            <a:r>
              <a:rPr lang="en-US" altLang="nl-BE" sz="1200" dirty="0" err="1">
                <a:latin typeface="Calibri" panose="020F0502020204030204" pitchFamily="34" charset="0"/>
                <a:sym typeface="Webdings" pitchFamily="2" charset="2"/>
              </a:rPr>
              <a:t>défi</a:t>
            </a:r>
            <a:r>
              <a:rPr lang="en-US" altLang="nl-BE" sz="1200" dirty="0">
                <a:latin typeface="Calibri" panose="020F0502020204030204" pitchFamily="34" charset="0"/>
                <a:sym typeface="Webdings" pitchFamily="2" charset="2"/>
              </a:rPr>
              <a:t>  -</a:t>
            </a:r>
            <a:r>
              <a:rPr lang="en-US" altLang="nl-BE" sz="1200" dirty="0">
                <a:solidFill>
                  <a:srgbClr val="FFC000"/>
                </a:solidFill>
                <a:latin typeface="Calibri" panose="020F0502020204030204" pitchFamily="34" charset="0"/>
                <a:sym typeface="Webdings" pitchFamily="2" charset="2"/>
              </a:rPr>
              <a:t> </a:t>
            </a:r>
            <a:r>
              <a:rPr lang="en-US" altLang="nl-BE" sz="1200" dirty="0">
                <a:solidFill>
                  <a:schemeClr val="tx2"/>
                </a:solidFill>
                <a:latin typeface="Calibri" panose="020F0502020204030204" pitchFamily="34" charset="0"/>
                <a:sym typeface="Wingdings" pitchFamily="2" charset="2"/>
              </a:rPr>
              <a:t></a:t>
            </a:r>
            <a:r>
              <a:rPr lang="en-US" altLang="nl-BE" sz="1200" dirty="0">
                <a:latin typeface="Calibri" panose="020F0502020204030204" pitchFamily="34" charset="0"/>
                <a:sym typeface="Wingdings" pitchFamily="2" charset="2"/>
              </a:rPr>
              <a:t> solution</a:t>
            </a:r>
            <a:endParaRPr lang="nl-BE" altLang="nl-BE" sz="1200" dirty="0">
              <a:latin typeface="Calibri" panose="020F0502020204030204" pitchFamily="34" charset="0"/>
            </a:endParaRPr>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14DE5E-46F9-09A0-B9F0-6FDDEF8E2734}"/>
              </a:ext>
            </a:extLst>
          </p:cNvPr>
          <p:cNvPicPr>
            <a:picLocks noChangeAspect="1"/>
          </p:cNvPicPr>
          <p:nvPr/>
        </p:nvPicPr>
        <p:blipFill>
          <a:blip r:embed="rId2" cstate="email"/>
          <a:srcRect/>
          <a:stretch/>
        </p:blipFill>
        <p:spPr>
          <a:xfrm>
            <a:off x="7121525" y="2312988"/>
            <a:ext cx="3714750" cy="1898650"/>
          </a:xfrm>
          <a:prstGeom prst="rect">
            <a:avLst/>
          </a:prstGeom>
          <a:ln>
            <a:noFill/>
          </a:ln>
          <a:effectLst>
            <a:outerShdw blurRad="292100" dist="139700" dir="2700000" algn="tl" rotWithShape="0">
              <a:srgbClr val="333333">
                <a:alpha val="65000"/>
              </a:srgbClr>
            </a:outerShdw>
          </a:effectLst>
        </p:spPr>
      </p:pic>
      <p:sp>
        <p:nvSpPr>
          <p:cNvPr id="50178" name="Title 2">
            <a:extLst>
              <a:ext uri="{FF2B5EF4-FFF2-40B4-BE49-F238E27FC236}">
                <a16:creationId xmlns:a16="http://schemas.microsoft.com/office/drawing/2014/main" id="{9E4BA0C9-6001-B27E-6A82-76579E020322}"/>
              </a:ext>
            </a:extLst>
          </p:cNvPr>
          <p:cNvSpPr>
            <a:spLocks noGrp="1" noChangeArrowheads="1"/>
          </p:cNvSpPr>
          <p:nvPr>
            <p:ph type="ctrTitle"/>
          </p:nvPr>
        </p:nvSpPr>
        <p:spPr>
          <a:xfrm>
            <a:off x="720725" y="687388"/>
            <a:ext cx="5614988" cy="1625600"/>
          </a:xfrm>
        </p:spPr>
        <p:txBody>
          <a:bodyPr/>
          <a:lstStyle/>
          <a:p>
            <a:pPr eaLnBrk="1" hangingPunct="1"/>
            <a:r>
              <a:rPr lang="en-US" altLang="nl-BE" sz="4300" b="1" dirty="0">
                <a:solidFill>
                  <a:srgbClr val="4E8483"/>
                </a:solidFill>
                <a:latin typeface="Poppins SemiBold" pitchFamily="2" charset="77"/>
                <a:ea typeface="Poppins SemiBold" pitchFamily="2" charset="77"/>
                <a:cs typeface="Poppins SemiBold" pitchFamily="2" charset="77"/>
              </a:rPr>
              <a:t>Portfolio reporting</a:t>
            </a:r>
            <a:endParaRPr lang="nl-BE" altLang="nl-BE" sz="4300" b="1" dirty="0">
              <a:solidFill>
                <a:srgbClr val="4E8483"/>
              </a:solidFill>
              <a:latin typeface="Poppins SemiBold" pitchFamily="2" charset="77"/>
              <a:ea typeface="Poppins SemiBold" pitchFamily="2" charset="77"/>
              <a:cs typeface="Poppins SemiBold" pitchFamily="2" charset="77"/>
            </a:endParaRPr>
          </a:p>
        </p:txBody>
      </p:sp>
      <p:sp>
        <p:nvSpPr>
          <p:cNvPr id="50179" name="Content Placeholder 3">
            <a:extLst>
              <a:ext uri="{FF2B5EF4-FFF2-40B4-BE49-F238E27FC236}">
                <a16:creationId xmlns:a16="http://schemas.microsoft.com/office/drawing/2014/main" id="{AB12CBF8-0A28-9623-15C2-AB85731B0A0F}"/>
              </a:ext>
            </a:extLst>
          </p:cNvPr>
          <p:cNvSpPr>
            <a:spLocks noGrp="1" noChangeArrowheads="1"/>
          </p:cNvSpPr>
          <p:nvPr>
            <p:ph sz="half" idx="13"/>
          </p:nvPr>
        </p:nvSpPr>
        <p:spPr>
          <a:xfrm>
            <a:off x="720725" y="2676525"/>
            <a:ext cx="5613400" cy="3132138"/>
          </a:xfrm>
        </p:spPr>
        <p:txBody>
          <a:bodyPr/>
          <a:lstStyle/>
          <a:p>
            <a:pPr marL="447675" indent="-447675" eaLnBrk="1" hangingPunct="1">
              <a:lnSpc>
                <a:spcPct val="120000"/>
              </a:lnSpc>
              <a:spcBef>
                <a:spcPct val="0"/>
              </a:spcBef>
              <a:spcAft>
                <a:spcPts val="600"/>
              </a:spcAft>
              <a:buClr>
                <a:srgbClr val="FFC000"/>
              </a:buClr>
              <a:buFont typeface="Wingdings" pitchFamily="2" charset="2"/>
              <a:buChar char=""/>
            </a:pPr>
            <a:r>
              <a:rPr lang="en-US" altLang="nl-BE" sz="1200" dirty="0"/>
              <a:t>enables large asset owners to report </a:t>
            </a:r>
            <a:r>
              <a:rPr lang="en-US" altLang="nl-BE" sz="1200" dirty="0">
                <a:solidFill>
                  <a:srgbClr val="4E8483"/>
                </a:solidFill>
              </a:rPr>
              <a:t>cross-portfolio and cross-country</a:t>
            </a:r>
          </a:p>
          <a:p>
            <a:pPr marL="447675" indent="-447675" eaLnBrk="1" hangingPunct="1">
              <a:lnSpc>
                <a:spcPct val="120000"/>
              </a:lnSpc>
              <a:spcBef>
                <a:spcPct val="0"/>
              </a:spcBef>
              <a:spcAft>
                <a:spcPts val="600"/>
              </a:spcAft>
              <a:buFont typeface="Wingdings" pitchFamily="2" charset="2"/>
              <a:buChar char=""/>
            </a:pPr>
            <a:r>
              <a:rPr lang="en-US" altLang="nl-BE" sz="1200" dirty="0"/>
              <a:t>can be based on both </a:t>
            </a:r>
            <a:r>
              <a:rPr lang="en-US" altLang="nl-BE" sz="1200" dirty="0">
                <a:solidFill>
                  <a:srgbClr val="4E8483"/>
                </a:solidFill>
              </a:rPr>
              <a:t>registrations and predictions​</a:t>
            </a:r>
          </a:p>
          <a:p>
            <a:pPr marL="447675" indent="-447675" eaLnBrk="1" hangingPunct="1">
              <a:lnSpc>
                <a:spcPct val="120000"/>
              </a:lnSpc>
              <a:spcBef>
                <a:spcPct val="0"/>
              </a:spcBef>
              <a:spcAft>
                <a:spcPts val="600"/>
              </a:spcAft>
              <a:buClr>
                <a:schemeClr val="accent2"/>
              </a:buClr>
              <a:buFont typeface="Wingdings" pitchFamily="2" charset="2"/>
              <a:buChar char=""/>
            </a:pPr>
            <a:r>
              <a:rPr lang="en-US" altLang="nl-BE" sz="1200" dirty="0"/>
              <a:t>combines insights​ into materials, WLC, circularity and financial residual value to meet</a:t>
            </a:r>
            <a:r>
              <a:rPr lang="en-US" altLang="nl-BE" sz="1200" dirty="0">
                <a:solidFill>
                  <a:schemeClr val="tx2"/>
                </a:solidFill>
              </a:rPr>
              <a:t> </a:t>
            </a:r>
            <a:r>
              <a:rPr lang="en-US" altLang="nl-BE" sz="1200" dirty="0">
                <a:solidFill>
                  <a:srgbClr val="4E8483"/>
                </a:solidFill>
              </a:rPr>
              <a:t>ESG/EU Taxonomy reporting guidelines </a:t>
            </a:r>
          </a:p>
          <a:p>
            <a:pPr marL="0" indent="0" eaLnBrk="1" hangingPunct="1">
              <a:lnSpc>
                <a:spcPct val="120000"/>
              </a:lnSpc>
              <a:spcBef>
                <a:spcPct val="0"/>
              </a:spcBef>
              <a:spcAft>
                <a:spcPts val="600"/>
              </a:spcAft>
              <a:buClr>
                <a:schemeClr val="accent2"/>
              </a:buClr>
              <a:buNone/>
            </a:pPr>
            <a:r>
              <a:rPr lang="en-US" altLang="nl-BE" sz="1200" dirty="0">
                <a:solidFill>
                  <a:srgbClr val="FFC000"/>
                </a:solidFill>
                <a:latin typeface="Calibri" panose="020F0502020204030204" pitchFamily="34" charset="0"/>
                <a:sym typeface="Wingdings" pitchFamily="2" charset="2"/>
              </a:rPr>
              <a:t> </a:t>
            </a:r>
            <a:r>
              <a:rPr lang="fr-BE" sz="1200" kern="100" dirty="0">
                <a:effectLst/>
                <a:latin typeface="Poppins" panose="00000500000000000000" pitchFamily="2" charset="0"/>
                <a:ea typeface="Calibri" panose="020F0502020204030204" pitchFamily="34" charset="0"/>
                <a:cs typeface="Poppins" panose="00000500000000000000" pitchFamily="2" charset="0"/>
              </a:rPr>
              <a:t>permet aux grands propriétaires d’actifs de présenter des rapports           sur l’ensemble de leur portefeuille et sur l’ensemble de la région concernée;</a:t>
            </a:r>
          </a:p>
          <a:p>
            <a:pPr marL="0" indent="0" eaLnBrk="1" hangingPunct="1">
              <a:lnSpc>
                <a:spcPct val="120000"/>
              </a:lnSpc>
              <a:spcBef>
                <a:spcPct val="0"/>
              </a:spcBef>
              <a:spcAft>
                <a:spcPts val="600"/>
              </a:spcAft>
              <a:buClr>
                <a:schemeClr val="accent2"/>
              </a:buClr>
              <a:buNone/>
            </a:pPr>
            <a:r>
              <a:rPr lang="fr-BE" sz="1200" kern="100" dirty="0">
                <a:effectLst/>
                <a:latin typeface="Poppins" panose="00000500000000000000" pitchFamily="2" charset="0"/>
                <a:ea typeface="Calibri" panose="020F0502020204030204" pitchFamily="34" charset="0"/>
                <a:cs typeface="Poppins" panose="00000500000000000000" pitchFamily="2" charset="0"/>
              </a:rPr>
              <a:t>          peut être basé à la fois sur des enregistrements et des prévisions;  </a:t>
            </a:r>
          </a:p>
          <a:p>
            <a:pPr marL="447675" indent="-447675" eaLnBrk="1" hangingPunct="1">
              <a:lnSpc>
                <a:spcPct val="120000"/>
              </a:lnSpc>
              <a:spcBef>
                <a:spcPct val="0"/>
              </a:spcBef>
              <a:spcAft>
                <a:spcPts val="600"/>
              </a:spcAft>
              <a:buClr>
                <a:schemeClr val="accent2"/>
              </a:buClr>
              <a:buFont typeface="Wingdings" pitchFamily="2" charset="2"/>
              <a:buChar char=""/>
            </a:pPr>
            <a:r>
              <a:rPr lang="fr-BE" sz="1200" kern="100" dirty="0">
                <a:effectLst/>
                <a:latin typeface="Poppins" panose="00000500000000000000" pitchFamily="2" charset="0"/>
                <a:ea typeface="Calibri" panose="020F0502020204030204" pitchFamily="34" charset="0"/>
                <a:cs typeface="Poppins" panose="00000500000000000000" pitchFamily="2" charset="0"/>
              </a:rPr>
              <a:t>combine des informations sur les matériaux, le WLC, la circularité et la valeur résiduelle financière pour répondre aux directives de déclaration ESG/Taxonomie de l’UE</a:t>
            </a:r>
          </a:p>
          <a:p>
            <a:pPr marL="447675" indent="-447675" eaLnBrk="1" hangingPunct="1">
              <a:lnSpc>
                <a:spcPct val="120000"/>
              </a:lnSpc>
              <a:spcBef>
                <a:spcPct val="0"/>
              </a:spcBef>
              <a:spcAft>
                <a:spcPts val="600"/>
              </a:spcAft>
              <a:buClr>
                <a:schemeClr val="accent2"/>
              </a:buClr>
              <a:buFont typeface="Wingdings" pitchFamily="2" charset="2"/>
              <a:buChar char=""/>
            </a:pPr>
            <a:endParaRPr lang="en-US" altLang="nl-BE" sz="1400" dirty="0">
              <a:solidFill>
                <a:srgbClr val="4E8483"/>
              </a:solidFill>
            </a:endParaRPr>
          </a:p>
        </p:txBody>
      </p:sp>
      <p:sp>
        <p:nvSpPr>
          <p:cNvPr id="50180" name="Slide Number Placeholder 4">
            <a:extLst>
              <a:ext uri="{FF2B5EF4-FFF2-40B4-BE49-F238E27FC236}">
                <a16:creationId xmlns:a16="http://schemas.microsoft.com/office/drawing/2014/main" id="{315E3FCB-7660-E68D-0AEF-54CF228162AD}"/>
              </a:ext>
            </a:extLst>
          </p:cNvPr>
          <p:cNvSpPr>
            <a:spLocks noGrp="1" noChangeArrowheads="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fontAlgn="base">
              <a:lnSpc>
                <a:spcPct val="100000"/>
              </a:lnSpc>
              <a:spcBef>
                <a:spcPct val="0"/>
              </a:spcBef>
              <a:spcAft>
                <a:spcPts val="600"/>
              </a:spcAft>
              <a:buFontTx/>
              <a:buNone/>
            </a:pPr>
            <a:fld id="{FA53A24F-7F2B-F04F-B0E1-9B1F936AD2D7}" type="slidenum">
              <a:rPr lang="nl-NL" altLang="nl-BE" sz="1200" smtClean="0"/>
              <a:pPr fontAlgn="base">
                <a:lnSpc>
                  <a:spcPct val="100000"/>
                </a:lnSpc>
                <a:spcBef>
                  <a:spcPct val="0"/>
                </a:spcBef>
                <a:spcAft>
                  <a:spcPts val="600"/>
                </a:spcAft>
                <a:buFontTx/>
                <a:buNone/>
              </a:pPr>
              <a:t>18</a:t>
            </a:fld>
            <a:endParaRPr lang="nl-NL" altLang="nl-BE" sz="1200"/>
          </a:p>
        </p:txBody>
      </p:sp>
      <p:sp>
        <p:nvSpPr>
          <p:cNvPr id="50181" name="TextBox 1">
            <a:extLst>
              <a:ext uri="{FF2B5EF4-FFF2-40B4-BE49-F238E27FC236}">
                <a16:creationId xmlns:a16="http://schemas.microsoft.com/office/drawing/2014/main" id="{ECBEE069-B515-21AF-179B-540E20236EAE}"/>
              </a:ext>
            </a:extLst>
          </p:cNvPr>
          <p:cNvSpPr txBox="1">
            <a:spLocks noChangeArrowheads="1"/>
          </p:cNvSpPr>
          <p:nvPr/>
        </p:nvSpPr>
        <p:spPr bwMode="auto">
          <a:xfrm>
            <a:off x="796925" y="1802259"/>
            <a:ext cx="41202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marL="171450" indent="-171450" eaLnBrk="1" hangingPunct="1">
              <a:lnSpc>
                <a:spcPct val="100000"/>
              </a:lnSpc>
              <a:spcBef>
                <a:spcPct val="0"/>
              </a:spcBef>
              <a:buFont typeface="Wingdings" panose="05000000000000000000" pitchFamily="2" charset="2"/>
              <a:buChar char="þ"/>
            </a:pPr>
            <a:r>
              <a:rPr lang="en-US" altLang="nl-BE" sz="1200" dirty="0">
                <a:latin typeface="Calibri" panose="020F0502020204030204" pitchFamily="34" charset="0"/>
                <a:sym typeface="Wingdings" pitchFamily="2" charset="2"/>
              </a:rPr>
              <a:t>developed - </a:t>
            </a:r>
            <a:r>
              <a:rPr lang="en-US" altLang="nl-BE" sz="1200" dirty="0">
                <a:solidFill>
                  <a:srgbClr val="FFC000"/>
                </a:solidFill>
                <a:latin typeface="Calibri" panose="020F0502020204030204" pitchFamily="34" charset="0"/>
                <a:sym typeface="Wingdings" pitchFamily="2" charset="2"/>
              </a:rPr>
              <a:t></a:t>
            </a:r>
            <a:r>
              <a:rPr lang="en-US" altLang="nl-BE" sz="1200" dirty="0">
                <a:latin typeface="Calibri" panose="020F0502020204030204" pitchFamily="34" charset="0"/>
                <a:sym typeface="Wingdings" pitchFamily="2" charset="2"/>
              </a:rPr>
              <a:t> in development - </a:t>
            </a:r>
            <a:r>
              <a:rPr lang="en-US" altLang="nl-BE" sz="1200" dirty="0">
                <a:solidFill>
                  <a:schemeClr val="accent2"/>
                </a:solidFill>
                <a:latin typeface="Calibri" panose="020F0502020204030204" pitchFamily="34" charset="0"/>
                <a:sym typeface="Wingdings" pitchFamily="2" charset="2"/>
              </a:rPr>
              <a:t></a:t>
            </a:r>
            <a:r>
              <a:rPr lang="en-US" altLang="nl-BE" sz="1200" dirty="0">
                <a:latin typeface="Calibri" panose="020F0502020204030204" pitchFamily="34" charset="0"/>
                <a:sym typeface="Wingdings" pitchFamily="2" charset="2"/>
              </a:rPr>
              <a:t> scoped</a:t>
            </a:r>
          </a:p>
          <a:p>
            <a:pPr marL="171450" indent="-171450" eaLnBrk="1" hangingPunct="1">
              <a:lnSpc>
                <a:spcPct val="100000"/>
              </a:lnSpc>
              <a:spcBef>
                <a:spcPct val="0"/>
              </a:spcBef>
              <a:buFont typeface="Wingdings" panose="05000000000000000000" pitchFamily="2" charset="2"/>
              <a:buChar char="þ"/>
            </a:pPr>
            <a:r>
              <a:rPr lang="fr-FR" altLang="nl-BE" sz="1200" dirty="0">
                <a:latin typeface="Calibri" panose="020F0502020204030204" pitchFamily="34" charset="0"/>
              </a:rPr>
              <a:t>développé - </a:t>
            </a:r>
            <a:r>
              <a:rPr lang="en-US" altLang="nl-BE" sz="1200" dirty="0">
                <a:solidFill>
                  <a:srgbClr val="FFC000"/>
                </a:solidFill>
                <a:latin typeface="Calibri" panose="020F0502020204030204" pitchFamily="34" charset="0"/>
                <a:sym typeface="Wingdings" pitchFamily="2" charset="2"/>
              </a:rPr>
              <a:t> </a:t>
            </a:r>
            <a:r>
              <a:rPr lang="fr-FR" altLang="nl-BE" sz="1200" dirty="0">
                <a:latin typeface="Calibri" panose="020F0502020204030204" pitchFamily="34" charset="0"/>
              </a:rPr>
              <a:t>en cours de développement -  </a:t>
            </a:r>
            <a:r>
              <a:rPr lang="en-US" altLang="nl-BE" sz="1200" dirty="0">
                <a:latin typeface="Calibri" panose="020F0502020204030204" pitchFamily="34" charset="0"/>
                <a:sym typeface="Wingdings" pitchFamily="2" charset="2"/>
              </a:rPr>
              <a:t> </a:t>
            </a:r>
            <a:r>
              <a:rPr lang="en-US" altLang="nl-BE" sz="1200" dirty="0">
                <a:solidFill>
                  <a:schemeClr val="accent2"/>
                </a:solidFill>
                <a:latin typeface="Calibri" panose="020F0502020204030204" pitchFamily="34" charset="0"/>
                <a:sym typeface="Wingdings" pitchFamily="2" charset="2"/>
              </a:rPr>
              <a:t></a:t>
            </a:r>
            <a:r>
              <a:rPr lang="en-US" altLang="nl-BE" sz="1200" dirty="0">
                <a:latin typeface="Calibri" panose="020F0502020204030204" pitchFamily="34" charset="0"/>
                <a:sym typeface="Wingdings" pitchFamily="2" charset="2"/>
              </a:rPr>
              <a:t> </a:t>
            </a:r>
            <a:r>
              <a:rPr lang="fr-FR" altLang="nl-BE" sz="1200" dirty="0">
                <a:latin typeface="Calibri" panose="020F0502020204030204" pitchFamily="34" charset="0"/>
              </a:rPr>
              <a:t>cadré</a:t>
            </a:r>
            <a:endParaRPr lang="nl-BE" altLang="nl-BE" sz="1200" dirty="0">
              <a:latin typeface="Calibri" panose="020F0502020204030204" pitchFamily="34" charset="0"/>
            </a:endParaRPr>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Hintergrund_16_9">
            <a:extLst>
              <a:ext uri="{FF2B5EF4-FFF2-40B4-BE49-F238E27FC236}">
                <a16:creationId xmlns:a16="http://schemas.microsoft.com/office/drawing/2014/main" id="{147A4F69-C18C-492A-A07F-7E041781D589}"/>
              </a:ext>
            </a:extLst>
          </p:cNvPr>
          <p:cNvGrpSpPr/>
          <p:nvPr>
            <p:custDataLst>
              <p:tags r:id="rId2"/>
            </p:custDataLst>
          </p:nvPr>
        </p:nvGrpSpPr>
        <p:grpSpPr>
          <a:xfrm>
            <a:off x="-1134685" y="269961"/>
            <a:ext cx="12192000" cy="6858001"/>
            <a:chOff x="0" y="1"/>
            <a:chExt cx="12192000" cy="6858001"/>
          </a:xfrm>
        </p:grpSpPr>
        <p:pic>
          <p:nvPicPr>
            <p:cNvPr id="37" name="Picture 3" descr="C:\Users\Kleiser\AppData\Local\Microsoft\Windows\Temporary Internet Files\Content.IE5\TLBESHKF\web_Fotolia_42716016_XL.jpg">
              <a:extLst>
                <a:ext uri="{FF2B5EF4-FFF2-40B4-BE49-F238E27FC236}">
                  <a16:creationId xmlns:a16="http://schemas.microsoft.com/office/drawing/2014/main" id="{E39155D7-BA76-48BC-B001-E728F9725B48}"/>
                </a:ext>
              </a:extLst>
            </p:cNvPr>
            <p:cNvPicPr>
              <a:picLocks noChangeAspect="1" noChangeArrowheads="1"/>
            </p:cNvPicPr>
            <p:nvPr/>
          </p:nvPicPr>
          <p:blipFill>
            <a:blip r:embed="rId5" cstate="print"/>
            <a:srcRect b="56701"/>
            <a:stretch>
              <a:fillRect/>
            </a:stretch>
          </p:blipFill>
          <p:spPr bwMode="auto">
            <a:xfrm>
              <a:off x="0" y="1"/>
              <a:ext cx="12192000" cy="6858000"/>
            </a:xfrm>
            <a:prstGeom prst="rect">
              <a:avLst/>
            </a:prstGeom>
            <a:noFill/>
          </p:spPr>
        </p:pic>
        <p:sp>
          <p:nvSpPr>
            <p:cNvPr id="41" name="Rechteck 40">
              <a:extLst>
                <a:ext uri="{FF2B5EF4-FFF2-40B4-BE49-F238E27FC236}">
                  <a16:creationId xmlns:a16="http://schemas.microsoft.com/office/drawing/2014/main" id="{2CEE6EDD-7220-4361-A214-2B262D0CF89A}"/>
                </a:ext>
              </a:extLst>
            </p:cNvPr>
            <p:cNvSpPr/>
            <p:nvPr/>
          </p:nvSpPr>
          <p:spPr>
            <a:xfrm>
              <a:off x="0" y="1"/>
              <a:ext cx="12192000" cy="6858001"/>
            </a:xfrm>
            <a:prstGeom prst="rect">
              <a:avLst/>
            </a:prstGeom>
            <a:solidFill>
              <a:schemeClr val="bg1">
                <a:alpha val="6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de-DE" sz="1400" dirty="0">
                <a:solidFill>
                  <a:schemeClr val="bg1"/>
                </a:solidFill>
              </a:endParaRPr>
            </a:p>
          </p:txBody>
        </p:sp>
      </p:grpSp>
      <p:sp>
        <p:nvSpPr>
          <p:cNvPr id="47" name="Fußzeilenplatzhalter 3">
            <a:extLst>
              <a:ext uri="{FF2B5EF4-FFF2-40B4-BE49-F238E27FC236}">
                <a16:creationId xmlns:a16="http://schemas.microsoft.com/office/drawing/2014/main" id="{34588F2F-6201-44EC-96E7-1A56D7BBE103}"/>
              </a:ext>
            </a:extLst>
          </p:cNvPr>
          <p:cNvSpPr>
            <a:spLocks noGrp="1"/>
          </p:cNvSpPr>
          <p:nvPr>
            <p:ph type="ftr" sz="quarter" idx="15"/>
          </p:nvPr>
        </p:nvSpPr>
        <p:spPr>
          <a:xfrm flipV="1">
            <a:off x="4268412" y="6678400"/>
            <a:ext cx="45719" cy="45719"/>
          </a:xfrm>
        </p:spPr>
        <p:txBody>
          <a:bodyPr/>
          <a:lstStyle/>
          <a:p>
            <a:endParaRPr lang="de-DE" sz="1050" b="1" dirty="0"/>
          </a:p>
        </p:txBody>
      </p:sp>
      <p:grpSp>
        <p:nvGrpSpPr>
          <p:cNvPr id="30" name="Gruppieren 29">
            <a:extLst>
              <a:ext uri="{FF2B5EF4-FFF2-40B4-BE49-F238E27FC236}">
                <a16:creationId xmlns:a16="http://schemas.microsoft.com/office/drawing/2014/main" id="{6DD8EC68-DE4A-493E-BF86-B944C98A4ABE}"/>
              </a:ext>
            </a:extLst>
          </p:cNvPr>
          <p:cNvGrpSpPr/>
          <p:nvPr/>
        </p:nvGrpSpPr>
        <p:grpSpPr>
          <a:xfrm>
            <a:off x="278083" y="456858"/>
            <a:ext cx="11617986" cy="2041420"/>
            <a:chOff x="691080" y="3781864"/>
            <a:chExt cx="7896984" cy="2239873"/>
          </a:xfrm>
        </p:grpSpPr>
        <p:sp>
          <p:nvSpPr>
            <p:cNvPr id="31" name="Eingekerbter Richtungspfeil 49">
              <a:extLst>
                <a:ext uri="{FF2B5EF4-FFF2-40B4-BE49-F238E27FC236}">
                  <a16:creationId xmlns:a16="http://schemas.microsoft.com/office/drawing/2014/main" id="{236338A1-00C8-462E-BF6C-64B62559054A}"/>
                </a:ext>
              </a:extLst>
            </p:cNvPr>
            <p:cNvSpPr/>
            <p:nvPr/>
          </p:nvSpPr>
          <p:spPr bwMode="auto">
            <a:xfrm>
              <a:off x="5931603" y="3781864"/>
              <a:ext cx="2656461" cy="970621"/>
            </a:xfrm>
            <a:custGeom>
              <a:avLst/>
              <a:gdLst>
                <a:gd name="connsiteX0" fmla="*/ 0 w 4071412"/>
                <a:gd name="connsiteY0" fmla="*/ 0 h 884624"/>
                <a:gd name="connsiteX1" fmla="*/ 3779468 w 4071412"/>
                <a:gd name="connsiteY1" fmla="*/ 0 h 884624"/>
                <a:gd name="connsiteX2" fmla="*/ 4071412 w 4071412"/>
                <a:gd name="connsiteY2" fmla="*/ 442312 h 884624"/>
                <a:gd name="connsiteX3" fmla="*/ 3779468 w 4071412"/>
                <a:gd name="connsiteY3" fmla="*/ 884624 h 884624"/>
                <a:gd name="connsiteX4" fmla="*/ 0 w 4071412"/>
                <a:gd name="connsiteY4" fmla="*/ 884624 h 884624"/>
                <a:gd name="connsiteX5" fmla="*/ 291944 w 4071412"/>
                <a:gd name="connsiteY5" fmla="*/ 442312 h 884624"/>
                <a:gd name="connsiteX6" fmla="*/ 0 w 4071412"/>
                <a:gd name="connsiteY6" fmla="*/ 0 h 884624"/>
                <a:gd name="connsiteX0" fmla="*/ 0 w 3780899"/>
                <a:gd name="connsiteY0" fmla="*/ 0 h 884624"/>
                <a:gd name="connsiteX1" fmla="*/ 3779468 w 3780899"/>
                <a:gd name="connsiteY1" fmla="*/ 0 h 884624"/>
                <a:gd name="connsiteX2" fmla="*/ 3780899 w 3780899"/>
                <a:gd name="connsiteY2" fmla="*/ 439931 h 884624"/>
                <a:gd name="connsiteX3" fmla="*/ 3779468 w 3780899"/>
                <a:gd name="connsiteY3" fmla="*/ 884624 h 884624"/>
                <a:gd name="connsiteX4" fmla="*/ 0 w 3780899"/>
                <a:gd name="connsiteY4" fmla="*/ 884624 h 884624"/>
                <a:gd name="connsiteX5" fmla="*/ 291944 w 3780899"/>
                <a:gd name="connsiteY5" fmla="*/ 442312 h 884624"/>
                <a:gd name="connsiteX6" fmla="*/ 0 w 3780899"/>
                <a:gd name="connsiteY6" fmla="*/ 0 h 884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0899" h="884624">
                  <a:moveTo>
                    <a:pt x="0" y="0"/>
                  </a:moveTo>
                  <a:lnTo>
                    <a:pt x="3779468" y="0"/>
                  </a:lnTo>
                  <a:lnTo>
                    <a:pt x="3780899" y="439931"/>
                  </a:lnTo>
                  <a:lnTo>
                    <a:pt x="3779468" y="884624"/>
                  </a:lnTo>
                  <a:lnTo>
                    <a:pt x="0" y="884624"/>
                  </a:lnTo>
                  <a:lnTo>
                    <a:pt x="291944" y="442312"/>
                  </a:lnTo>
                  <a:lnTo>
                    <a:pt x="0" y="0"/>
                  </a:lnTo>
                  <a:close/>
                </a:path>
              </a:pathLst>
            </a:custGeom>
            <a:solidFill>
              <a:schemeClr val="accent4"/>
            </a:solidFill>
            <a:ln w="38100">
              <a:solidFill>
                <a:srgbClr val="FFFFFF"/>
              </a:solidFill>
              <a:round/>
              <a:headEnd/>
              <a:tailEnd/>
            </a:ln>
            <a:effectLst/>
          </p:spPr>
          <p:txBody>
            <a:bodyPr bIns="108000" rtlCol="0" anchor="b" anchorCtr="0"/>
            <a:lstStyle/>
            <a:p>
              <a:pPr algn="r"/>
              <a:r>
                <a:rPr lang="de-DE" sz="2000" dirty="0">
                  <a:solidFill>
                    <a:schemeClr val="lt1"/>
                  </a:solidFill>
                  <a:latin typeface="Calibri" panose="020F0502020204030204" pitchFamily="34" charset="0"/>
                </a:rPr>
                <a:t>OUTPUT</a:t>
              </a:r>
            </a:p>
          </p:txBody>
        </p:sp>
        <p:sp>
          <p:nvSpPr>
            <p:cNvPr id="32" name="Eingekerbter Richtungspfeil 50">
              <a:extLst>
                <a:ext uri="{FF2B5EF4-FFF2-40B4-BE49-F238E27FC236}">
                  <a16:creationId xmlns:a16="http://schemas.microsoft.com/office/drawing/2014/main" id="{67870777-23AC-442A-BD2E-FDC472D747D4}"/>
                </a:ext>
              </a:extLst>
            </p:cNvPr>
            <p:cNvSpPr/>
            <p:nvPr/>
          </p:nvSpPr>
          <p:spPr bwMode="auto">
            <a:xfrm>
              <a:off x="3416033" y="3781864"/>
              <a:ext cx="2658006" cy="970621"/>
            </a:xfrm>
            <a:prstGeom prst="chevron">
              <a:avLst>
                <a:gd name="adj" fmla="val 33002"/>
              </a:avLst>
            </a:prstGeom>
            <a:solidFill>
              <a:srgbClr val="136F33"/>
            </a:solidFill>
            <a:ln w="38100">
              <a:solidFill>
                <a:srgbClr val="FFFFFF"/>
              </a:solidFill>
              <a:round/>
              <a:headEnd/>
              <a:tailEnd/>
            </a:ln>
            <a:effectLst/>
          </p:spPr>
          <p:txBody>
            <a:bodyPr lIns="252000" bIns="108000" rtlCol="0" anchor="b" anchorCtr="0"/>
            <a:lstStyle/>
            <a:p>
              <a:r>
                <a:rPr lang="de-DE" sz="2000" dirty="0">
                  <a:solidFill>
                    <a:srgbClr val="FFFFFF"/>
                  </a:solidFill>
                  <a:latin typeface="Calibri" panose="020F0502020204030204" pitchFamily="34" charset="0"/>
                </a:rPr>
                <a:t> URBAN MINING SCREENER</a:t>
              </a:r>
            </a:p>
          </p:txBody>
        </p:sp>
        <p:sp>
          <p:nvSpPr>
            <p:cNvPr id="33" name="Richtungspfeil 51">
              <a:extLst>
                <a:ext uri="{FF2B5EF4-FFF2-40B4-BE49-F238E27FC236}">
                  <a16:creationId xmlns:a16="http://schemas.microsoft.com/office/drawing/2014/main" id="{E1AF655E-D7F2-474C-A97D-B2FB113F5030}"/>
                </a:ext>
              </a:extLst>
            </p:cNvPr>
            <p:cNvSpPr/>
            <p:nvPr/>
          </p:nvSpPr>
          <p:spPr bwMode="auto">
            <a:xfrm>
              <a:off x="707911" y="3781864"/>
              <a:ext cx="2858868" cy="970621"/>
            </a:xfrm>
            <a:prstGeom prst="homePlate">
              <a:avLst>
                <a:gd name="adj" fmla="val 34124"/>
              </a:avLst>
            </a:prstGeom>
            <a:solidFill>
              <a:schemeClr val="accent4"/>
            </a:solidFill>
            <a:ln w="38100">
              <a:solidFill>
                <a:srgbClr val="FFFFFF"/>
              </a:solidFill>
              <a:round/>
              <a:headEnd/>
              <a:tailEnd/>
            </a:ln>
            <a:effectLst/>
          </p:spPr>
          <p:txBody>
            <a:bodyPr bIns="108000" rtlCol="0" anchor="b" anchorCtr="0"/>
            <a:lstStyle/>
            <a:p>
              <a:r>
                <a:rPr lang="de-DE" sz="2000" dirty="0">
                  <a:solidFill>
                    <a:schemeClr val="lt1"/>
                  </a:solidFill>
                  <a:latin typeface="Calibri" panose="020F0502020204030204" pitchFamily="34" charset="0"/>
                </a:rPr>
                <a:t>INPUT</a:t>
              </a:r>
            </a:p>
          </p:txBody>
        </p:sp>
        <p:grpSp>
          <p:nvGrpSpPr>
            <p:cNvPr id="35" name="Gruppieren 34">
              <a:extLst>
                <a:ext uri="{FF2B5EF4-FFF2-40B4-BE49-F238E27FC236}">
                  <a16:creationId xmlns:a16="http://schemas.microsoft.com/office/drawing/2014/main" id="{305FC2EE-6178-4688-B73B-6FF862D6C07E}"/>
                </a:ext>
              </a:extLst>
            </p:cNvPr>
            <p:cNvGrpSpPr/>
            <p:nvPr/>
          </p:nvGrpSpPr>
          <p:grpSpPr>
            <a:xfrm>
              <a:off x="691080" y="4725591"/>
              <a:ext cx="3152792" cy="1296146"/>
              <a:chOff x="918762" y="4171528"/>
              <a:chExt cx="3497655" cy="1296146"/>
            </a:xfrm>
          </p:grpSpPr>
          <p:sp>
            <p:nvSpPr>
              <p:cNvPr id="46" name="Text Box 57" descr="© INSCALE GmbH, 26.05.2010&#10;http://www.presentationload.com/">
                <a:extLst>
                  <a:ext uri="{FF2B5EF4-FFF2-40B4-BE49-F238E27FC236}">
                    <a16:creationId xmlns:a16="http://schemas.microsoft.com/office/drawing/2014/main" id="{F2C94058-0A94-4E4A-83B2-0467582C501C}"/>
                  </a:ext>
                </a:extLst>
              </p:cNvPr>
              <p:cNvSpPr txBox="1">
                <a:spLocks noChangeArrowheads="1"/>
              </p:cNvSpPr>
              <p:nvPr/>
            </p:nvSpPr>
            <p:spPr bwMode="gray">
              <a:xfrm>
                <a:off x="918762" y="4523075"/>
                <a:ext cx="3497655" cy="944599"/>
              </a:xfrm>
              <a:prstGeom prst="rect">
                <a:avLst/>
              </a:prstGeom>
              <a:noFill/>
              <a:ln w="9525">
                <a:noFill/>
                <a:miter lim="800000"/>
                <a:headEnd/>
                <a:tailEnd/>
              </a:ln>
              <a:effectLst/>
            </p:spPr>
            <p:txBody>
              <a:bodyPr wrap="square" lIns="72000" tIns="72000" rIns="72000" bIns="72000">
                <a:noAutofit/>
              </a:bodyPr>
              <a:lstStyle>
                <a:defPPr>
                  <a:defRPr lang="de-DE"/>
                </a:defPPr>
                <a:lvl1pPr algn="r">
                  <a:lnSpc>
                    <a:spcPct val="90000"/>
                  </a:lnSpc>
                  <a:spcAft>
                    <a:spcPts val="400"/>
                  </a:spcAft>
                  <a:defRPr b="1">
                    <a:latin typeface="Calibri" panose="020F0502020204030204" pitchFamily="34" charset="0"/>
                    <a:cs typeface="Calibri" pitchFamily="34" charset="0"/>
                  </a:defRPr>
                </a:lvl1pPr>
              </a:lstStyle>
              <a:p>
                <a:pPr algn="l"/>
                <a:r>
                  <a:rPr lang="de-DE" sz="1400" dirty="0"/>
                  <a:t>Building-Portfolio - pro Asset</a:t>
                </a:r>
              </a:p>
              <a:p>
                <a:pPr algn="l"/>
                <a:r>
                  <a:rPr lang="de-DE" sz="1400" dirty="0" err="1"/>
                  <a:t>bâtiment</a:t>
                </a:r>
                <a:r>
                  <a:rPr lang="de-DE" sz="1400" dirty="0"/>
                  <a:t> - </a:t>
                </a:r>
                <a:r>
                  <a:rPr lang="de-DE" sz="1400" dirty="0" err="1"/>
                  <a:t>portefeuille</a:t>
                </a:r>
                <a:r>
                  <a:rPr lang="de-DE" sz="1400" dirty="0"/>
                  <a:t> - </a:t>
                </a:r>
                <a:r>
                  <a:rPr lang="de-DE" sz="1400" dirty="0" err="1"/>
                  <a:t>actif</a:t>
                </a:r>
                <a:r>
                  <a:rPr lang="de-DE" sz="1400" dirty="0"/>
                  <a:t> pro</a:t>
                </a:r>
              </a:p>
              <a:p>
                <a:pPr marL="228600" indent="-228600" algn="l">
                  <a:buFont typeface="+mj-lt"/>
                  <a:buAutoNum type="arabicPeriod"/>
                </a:pPr>
                <a:r>
                  <a:rPr lang="de-DE" sz="1200" b="0" dirty="0"/>
                  <a:t>Location/</a:t>
                </a:r>
                <a:r>
                  <a:rPr lang="de-DE" sz="1200" b="0" dirty="0" err="1"/>
                  <a:t>emplacement</a:t>
                </a:r>
                <a:endParaRPr lang="de-DE" sz="1200" b="0" dirty="0"/>
              </a:p>
              <a:p>
                <a:pPr marL="228600" indent="-228600" algn="l">
                  <a:buFont typeface="+mj-lt"/>
                  <a:buAutoNum type="arabicPeriod"/>
                </a:pPr>
                <a:endParaRPr lang="de-DE" sz="1200" b="0" dirty="0"/>
              </a:p>
              <a:p>
                <a:pPr marL="228600" indent="-228600" algn="l">
                  <a:buFont typeface="+mj-lt"/>
                  <a:buAutoNum type="arabicPeriod"/>
                </a:pPr>
                <a:endParaRPr lang="de-DE" sz="1200" b="0" dirty="0"/>
              </a:p>
              <a:p>
                <a:pPr marL="228600" indent="-228600" algn="l">
                  <a:buFont typeface="+mj-lt"/>
                  <a:buAutoNum type="arabicPeriod"/>
                </a:pPr>
                <a:endParaRPr lang="de-DE" sz="1200" b="0" dirty="0"/>
              </a:p>
              <a:p>
                <a:pPr marL="228600" indent="-228600" algn="l">
                  <a:buFont typeface="+mj-lt"/>
                  <a:buAutoNum type="arabicPeriod"/>
                </a:pPr>
                <a:endParaRPr lang="de-DE" sz="1200" b="0" dirty="0"/>
              </a:p>
              <a:p>
                <a:pPr marL="228600" indent="-228600" algn="l">
                  <a:buFont typeface="+mj-lt"/>
                  <a:buAutoNum type="arabicPeriod"/>
                </a:pPr>
                <a:endParaRPr lang="de-DE" sz="1200" b="0" dirty="0"/>
              </a:p>
              <a:p>
                <a:pPr marL="228600" indent="-228600" algn="l">
                  <a:buFont typeface="+mj-lt"/>
                  <a:buAutoNum type="arabicPeriod"/>
                </a:pPr>
                <a:endParaRPr lang="de-DE" sz="1200" b="0" dirty="0"/>
              </a:p>
              <a:p>
                <a:pPr marL="228600" indent="-228600" algn="l">
                  <a:buFont typeface="+mj-lt"/>
                  <a:buAutoNum type="arabicPeriod"/>
                </a:pPr>
                <a:endParaRPr lang="de-DE" sz="1200" b="0" dirty="0"/>
              </a:p>
              <a:p>
                <a:pPr marL="228600" indent="-228600" algn="l">
                  <a:buFont typeface="+mj-lt"/>
                  <a:buAutoNum type="arabicPeriod"/>
                </a:pPr>
                <a:r>
                  <a:rPr lang="de-DE" sz="1200" b="0" dirty="0"/>
                  <a:t>Surface and </a:t>
                </a:r>
                <a:r>
                  <a:rPr lang="de-DE" sz="1200" b="0" dirty="0" err="1"/>
                  <a:t>size</a:t>
                </a:r>
                <a:r>
                  <a:rPr lang="de-DE" sz="1200" b="0" dirty="0"/>
                  <a:t>/</a:t>
                </a:r>
                <a:r>
                  <a:rPr lang="de-DE" sz="1200" b="0" dirty="0" err="1"/>
                  <a:t>dimensions</a:t>
                </a:r>
                <a:endParaRPr lang="de-DE" sz="1200" b="0" dirty="0"/>
              </a:p>
              <a:p>
                <a:pPr algn="l"/>
                <a:endParaRPr lang="de-DE" sz="1200" b="0" dirty="0"/>
              </a:p>
              <a:p>
                <a:pPr marL="228600" indent="-228600" algn="l">
                  <a:buFont typeface="+mj-lt"/>
                  <a:buAutoNum type="arabicPeriod"/>
                </a:pPr>
                <a:endParaRPr lang="de-DE" sz="1200" b="0" dirty="0"/>
              </a:p>
              <a:p>
                <a:pPr marL="228600" indent="-228600" algn="l">
                  <a:buFont typeface="+mj-lt"/>
                  <a:buAutoNum type="arabicPeriod"/>
                </a:pPr>
                <a:endParaRPr lang="de-DE" sz="1200" b="0" dirty="0"/>
              </a:p>
              <a:p>
                <a:pPr marL="228600" indent="-228600" algn="l">
                  <a:buFont typeface="+mj-lt"/>
                  <a:buAutoNum type="arabicPeriod"/>
                </a:pPr>
                <a:endParaRPr lang="de-DE" sz="1200" b="0" dirty="0"/>
              </a:p>
              <a:p>
                <a:pPr marL="228600" indent="-228600" algn="l">
                  <a:buFont typeface="+mj-lt"/>
                  <a:buAutoNum type="arabicPeriod"/>
                </a:pPr>
                <a:endParaRPr lang="de-DE" sz="1200" b="0" dirty="0"/>
              </a:p>
              <a:p>
                <a:pPr marL="228600" indent="-228600" algn="l">
                  <a:buFont typeface="+mj-lt"/>
                  <a:buAutoNum type="arabicPeriod"/>
                </a:pPr>
                <a:r>
                  <a:rPr lang="de-DE" sz="1200" b="0" dirty="0"/>
                  <a:t>Type </a:t>
                </a:r>
                <a:r>
                  <a:rPr lang="de-DE" sz="1200" b="0" dirty="0" err="1"/>
                  <a:t>of</a:t>
                </a:r>
                <a:r>
                  <a:rPr lang="de-DE" sz="1200" b="0" dirty="0"/>
                  <a:t> </a:t>
                </a:r>
                <a:r>
                  <a:rPr lang="de-DE" sz="1200" b="0" dirty="0" err="1"/>
                  <a:t>building</a:t>
                </a:r>
                <a:r>
                  <a:rPr lang="de-DE" sz="1200" b="0" dirty="0"/>
                  <a:t> and </a:t>
                </a:r>
                <a:r>
                  <a:rPr lang="de-DE" sz="1200" b="0" dirty="0" err="1"/>
                  <a:t>year</a:t>
                </a:r>
                <a:r>
                  <a:rPr lang="de-DE" sz="1200" b="0" dirty="0"/>
                  <a:t> </a:t>
                </a:r>
                <a:r>
                  <a:rPr lang="de-DE" sz="1200" b="0" dirty="0" err="1"/>
                  <a:t>of</a:t>
                </a:r>
                <a:r>
                  <a:rPr lang="de-DE" sz="1200" b="0" dirty="0"/>
                  <a:t> </a:t>
                </a:r>
                <a:r>
                  <a:rPr lang="de-DE" sz="1200" b="0" dirty="0" err="1"/>
                  <a:t>construction</a:t>
                </a:r>
                <a:endParaRPr lang="de-DE" sz="1200" b="0" dirty="0"/>
              </a:p>
              <a:p>
                <a:pPr marL="171450" indent="-171450" algn="l">
                  <a:buFont typeface="Arial" panose="020B0604020202020204" pitchFamily="34" charset="0"/>
                  <a:buChar char="•"/>
                </a:pPr>
                <a:r>
                  <a:rPr lang="de-DE" sz="1200" b="0" dirty="0"/>
                  <a:t>Type de </a:t>
                </a:r>
                <a:r>
                  <a:rPr lang="de-DE" sz="1200" b="0" dirty="0" err="1"/>
                  <a:t>bâtiments</a:t>
                </a:r>
                <a:r>
                  <a:rPr lang="de-DE" sz="1200" b="0" dirty="0"/>
                  <a:t> et </a:t>
                </a:r>
                <a:r>
                  <a:rPr lang="de-DE" sz="1200" b="0" dirty="0" err="1"/>
                  <a:t>année</a:t>
                </a:r>
                <a:r>
                  <a:rPr lang="de-DE" sz="1200" b="0" dirty="0"/>
                  <a:t> de </a:t>
                </a:r>
                <a:r>
                  <a:rPr lang="de-DE" sz="1200" b="0" dirty="0" err="1"/>
                  <a:t>construction</a:t>
                </a:r>
                <a:endParaRPr lang="de-DE" sz="1200" b="0" dirty="0"/>
              </a:p>
              <a:p>
                <a:pPr marL="228600" indent="-228600" algn="l">
                  <a:buFont typeface="+mj-lt"/>
                  <a:buAutoNum type="arabicPeriod"/>
                </a:pPr>
                <a:endParaRPr lang="de-DE" sz="1200" b="0" dirty="0"/>
              </a:p>
              <a:p>
                <a:pPr marL="228600" indent="-228600" algn="l">
                  <a:buFont typeface="+mj-lt"/>
                  <a:buAutoNum type="arabicPeriod"/>
                </a:pPr>
                <a:endParaRPr lang="de-DE" sz="1200" b="0" dirty="0"/>
              </a:p>
              <a:p>
                <a:pPr algn="l"/>
                <a:endParaRPr lang="de-DE" dirty="0">
                  <a:latin typeface="TUM Neue Helvetica 55 Regular" panose="020B0604020202020204" pitchFamily="34" charset="0"/>
                </a:endParaRPr>
              </a:p>
            </p:txBody>
          </p:sp>
          <p:cxnSp>
            <p:nvCxnSpPr>
              <p:cNvPr id="48" name="Gerader Verbinder 66">
                <a:extLst>
                  <a:ext uri="{FF2B5EF4-FFF2-40B4-BE49-F238E27FC236}">
                    <a16:creationId xmlns:a16="http://schemas.microsoft.com/office/drawing/2014/main" id="{F29B3BDE-3265-4E01-9A2A-0103A443764D}"/>
                  </a:ext>
                </a:extLst>
              </p:cNvPr>
              <p:cNvCxnSpPr/>
              <p:nvPr/>
            </p:nvCxnSpPr>
            <p:spPr>
              <a:xfrm flipH="1">
                <a:off x="1705240" y="4171528"/>
                <a:ext cx="0" cy="351547"/>
              </a:xfrm>
              <a:prstGeom prst="line">
                <a:avLst/>
              </a:prstGeom>
              <a:ln w="12700">
                <a:solidFill>
                  <a:srgbClr val="CDCDCD"/>
                </a:solidFill>
                <a:headEnd type="oval" w="med" len="med"/>
              </a:ln>
            </p:spPr>
            <p:style>
              <a:lnRef idx="1">
                <a:schemeClr val="accent1"/>
              </a:lnRef>
              <a:fillRef idx="0">
                <a:schemeClr val="accent1"/>
              </a:fillRef>
              <a:effectRef idx="0">
                <a:schemeClr val="accent1"/>
              </a:effectRef>
              <a:fontRef idx="minor">
                <a:schemeClr val="tx1"/>
              </a:fontRef>
            </p:style>
          </p:cxnSp>
        </p:grpSp>
        <p:grpSp>
          <p:nvGrpSpPr>
            <p:cNvPr id="38" name="Gruppieren 37">
              <a:extLst>
                <a:ext uri="{FF2B5EF4-FFF2-40B4-BE49-F238E27FC236}">
                  <a16:creationId xmlns:a16="http://schemas.microsoft.com/office/drawing/2014/main" id="{64D91163-F2BF-4D00-95F2-FA0FE75CAA39}"/>
                </a:ext>
              </a:extLst>
            </p:cNvPr>
            <p:cNvGrpSpPr/>
            <p:nvPr/>
          </p:nvGrpSpPr>
          <p:grpSpPr>
            <a:xfrm>
              <a:off x="3525506" y="4725590"/>
              <a:ext cx="2248357" cy="1261179"/>
              <a:chOff x="4037058" y="4144633"/>
              <a:chExt cx="2494290" cy="1261179"/>
            </a:xfrm>
            <a:solidFill>
              <a:srgbClr val="F2F2F2">
                <a:alpha val="75000"/>
              </a:srgbClr>
            </a:solidFill>
          </p:grpSpPr>
          <p:sp>
            <p:nvSpPr>
              <p:cNvPr id="39" name="Text Box 57" descr="© INSCALE GmbH, 26.05.2010&#10;http://www.presentationload.com/">
                <a:extLst>
                  <a:ext uri="{FF2B5EF4-FFF2-40B4-BE49-F238E27FC236}">
                    <a16:creationId xmlns:a16="http://schemas.microsoft.com/office/drawing/2014/main" id="{DD0A0ABA-5746-4F8C-8DC4-75F702CB223D}"/>
                  </a:ext>
                </a:extLst>
              </p:cNvPr>
              <p:cNvSpPr txBox="1">
                <a:spLocks noChangeArrowheads="1"/>
              </p:cNvSpPr>
              <p:nvPr/>
            </p:nvSpPr>
            <p:spPr bwMode="gray">
              <a:xfrm>
                <a:off x="4037058" y="4461213"/>
                <a:ext cx="2494290" cy="944599"/>
              </a:xfrm>
              <a:prstGeom prst="rect">
                <a:avLst/>
              </a:prstGeom>
              <a:noFill/>
              <a:ln w="9525">
                <a:noFill/>
                <a:miter lim="800000"/>
                <a:headEnd/>
                <a:tailEnd/>
              </a:ln>
              <a:effectLst/>
            </p:spPr>
            <p:txBody>
              <a:bodyPr wrap="square" lIns="72000" tIns="72000" rIns="72000" bIns="72000">
                <a:noAutofit/>
              </a:bodyPr>
              <a:lstStyle>
                <a:defPPr>
                  <a:defRPr lang="de-DE"/>
                </a:defPPr>
                <a:lvl1pPr algn="r">
                  <a:lnSpc>
                    <a:spcPct val="90000"/>
                  </a:lnSpc>
                  <a:spcAft>
                    <a:spcPts val="400"/>
                  </a:spcAft>
                  <a:defRPr b="1">
                    <a:latin typeface="Calibri" panose="020F0502020204030204" pitchFamily="34" charset="0"/>
                    <a:cs typeface="Calibri" pitchFamily="34" charset="0"/>
                  </a:defRPr>
                </a:lvl1pPr>
              </a:lstStyle>
              <a:p>
                <a:pPr algn="ctr"/>
                <a:r>
                  <a:rPr lang="de-DE" sz="1200" noProof="1"/>
                  <a:t>Methodology</a:t>
                </a:r>
              </a:p>
              <a:p>
                <a:pPr algn="ctr"/>
                <a:r>
                  <a:rPr lang="de-DE" sz="1200" b="0" noProof="1"/>
                  <a:t>Building mass calculation based on a generic database</a:t>
                </a:r>
              </a:p>
              <a:p>
                <a:pPr algn="ctr"/>
                <a:r>
                  <a:rPr lang="fr-FR" sz="1200" noProof="1"/>
                  <a:t>Méthodologie</a:t>
                </a:r>
              </a:p>
              <a:p>
                <a:pPr algn="ctr"/>
                <a:r>
                  <a:rPr lang="fr-FR" sz="1200" b="0" noProof="1"/>
                  <a:t>Calcul de la masse du bâtiment à partir d'une base de données générique</a:t>
                </a:r>
                <a:endParaRPr lang="de-DE" sz="1200" b="0" noProof="1"/>
              </a:p>
              <a:p>
                <a:pPr algn="ctr"/>
                <a:endParaRPr lang="de-DE" sz="1200" b="0" noProof="1"/>
              </a:p>
              <a:p>
                <a:pPr algn="ctr"/>
                <a:endParaRPr lang="de-DE" sz="1200" b="0" noProof="1"/>
              </a:p>
            </p:txBody>
          </p:sp>
          <p:cxnSp>
            <p:nvCxnSpPr>
              <p:cNvPr id="40" name="Gerader Verbinder 82">
                <a:extLst>
                  <a:ext uri="{FF2B5EF4-FFF2-40B4-BE49-F238E27FC236}">
                    <a16:creationId xmlns:a16="http://schemas.microsoft.com/office/drawing/2014/main" id="{498DD59D-6061-49D6-A585-CB67227192DC}"/>
                  </a:ext>
                </a:extLst>
              </p:cNvPr>
              <p:cNvCxnSpPr>
                <a:cxnSpLocks/>
              </p:cNvCxnSpPr>
              <p:nvPr/>
            </p:nvCxnSpPr>
            <p:spPr>
              <a:xfrm flipH="1">
                <a:off x="5284202" y="4144633"/>
                <a:ext cx="1" cy="350388"/>
              </a:xfrm>
              <a:prstGeom prst="line">
                <a:avLst/>
              </a:prstGeom>
              <a:grpFill/>
              <a:ln w="12700">
                <a:solidFill>
                  <a:srgbClr val="CDCDCD"/>
                </a:solidFill>
                <a:headEnd type="oval" w="med" len="med"/>
              </a:ln>
            </p:spPr>
            <p:style>
              <a:lnRef idx="1">
                <a:schemeClr val="accent1"/>
              </a:lnRef>
              <a:fillRef idx="0">
                <a:schemeClr val="accent1"/>
              </a:fillRef>
              <a:effectRef idx="0">
                <a:schemeClr val="accent1"/>
              </a:effectRef>
              <a:fontRef idx="minor">
                <a:schemeClr val="tx1"/>
              </a:fontRef>
            </p:style>
          </p:cxnSp>
        </p:grpSp>
      </p:grpSp>
      <p:sp>
        <p:nvSpPr>
          <p:cNvPr id="74" name="Text Box 57" descr="© INSCALE GmbH, 26.05.2010&#10;http://www.presentationload.com/">
            <a:extLst>
              <a:ext uri="{FF2B5EF4-FFF2-40B4-BE49-F238E27FC236}">
                <a16:creationId xmlns:a16="http://schemas.microsoft.com/office/drawing/2014/main" id="{E6CEF858-5822-4FD9-81B7-C98250DE7DD9}"/>
              </a:ext>
            </a:extLst>
          </p:cNvPr>
          <p:cNvSpPr txBox="1">
            <a:spLocks noChangeArrowheads="1"/>
          </p:cNvSpPr>
          <p:nvPr/>
        </p:nvSpPr>
        <p:spPr bwMode="gray">
          <a:xfrm>
            <a:off x="7837445" y="1595402"/>
            <a:ext cx="3908158" cy="1221301"/>
          </a:xfrm>
          <a:prstGeom prst="rect">
            <a:avLst/>
          </a:prstGeom>
          <a:noFill/>
          <a:ln w="9525">
            <a:noFill/>
            <a:miter lim="800000"/>
            <a:headEnd/>
            <a:tailEnd/>
          </a:ln>
          <a:effectLst/>
        </p:spPr>
        <p:txBody>
          <a:bodyPr wrap="square" lIns="72000" tIns="72000" rIns="72000" bIns="72000">
            <a:noAutofit/>
          </a:bodyPr>
          <a:lstStyle/>
          <a:p>
            <a:pPr algn="r">
              <a:lnSpc>
                <a:spcPct val="90000"/>
              </a:lnSpc>
              <a:spcAft>
                <a:spcPts val="400"/>
              </a:spcAft>
            </a:pPr>
            <a:r>
              <a:rPr lang="de-DE" sz="1200" b="1" noProof="1">
                <a:latin typeface="Calibri" panose="020F0502020204030204" pitchFamily="34" charset="0"/>
                <a:cs typeface="Calibri" pitchFamily="34" charset="0"/>
              </a:rPr>
              <a:t>Embodied Carbon</a:t>
            </a:r>
          </a:p>
          <a:p>
            <a:pPr algn="r">
              <a:lnSpc>
                <a:spcPct val="90000"/>
              </a:lnSpc>
              <a:spcAft>
                <a:spcPts val="400"/>
              </a:spcAft>
            </a:pPr>
            <a:r>
              <a:rPr lang="de-DE" sz="1200" b="1" noProof="1">
                <a:cs typeface="Calibri" pitchFamily="34" charset="0"/>
              </a:rPr>
              <a:t>Carbone incorporé</a:t>
            </a:r>
            <a:endParaRPr lang="de-DE" sz="1200" b="1" noProof="1">
              <a:latin typeface="Calibri" panose="020F0502020204030204" pitchFamily="34" charset="0"/>
              <a:cs typeface="Calibri" pitchFamily="34" charset="0"/>
            </a:endParaRPr>
          </a:p>
          <a:p>
            <a:pPr marL="228600" indent="-228600" algn="r">
              <a:lnSpc>
                <a:spcPct val="90000"/>
              </a:lnSpc>
              <a:spcAft>
                <a:spcPts val="400"/>
              </a:spcAft>
              <a:buFont typeface="+mj-lt"/>
              <a:buAutoNum type="arabicPeriod"/>
            </a:pPr>
            <a:r>
              <a:rPr lang="de-DE" sz="1200" noProof="1">
                <a:latin typeface="Calibri" panose="020F0502020204030204" pitchFamily="34" charset="0"/>
                <a:cs typeface="Calibri" pitchFamily="34" charset="0"/>
              </a:rPr>
              <a:t>Calculation/calcul </a:t>
            </a:r>
          </a:p>
          <a:p>
            <a:pPr marL="228600" indent="-228600" algn="r">
              <a:lnSpc>
                <a:spcPct val="90000"/>
              </a:lnSpc>
              <a:spcAft>
                <a:spcPts val="400"/>
              </a:spcAft>
              <a:buFont typeface="+mj-lt"/>
              <a:buAutoNum type="arabicPeriod"/>
            </a:pPr>
            <a:r>
              <a:rPr lang="de-DE" sz="1200" noProof="1">
                <a:latin typeface="Calibri" panose="020F0502020204030204" pitchFamily="34" charset="0"/>
                <a:cs typeface="Calibri" pitchFamily="34" charset="0"/>
              </a:rPr>
              <a:t>CO</a:t>
            </a:r>
            <a:r>
              <a:rPr lang="de-DE" sz="1200" baseline="-25000" noProof="1">
                <a:latin typeface="Calibri" panose="020F0502020204030204" pitchFamily="34" charset="0"/>
                <a:cs typeface="Calibri" pitchFamily="34" charset="0"/>
              </a:rPr>
              <a:t>2</a:t>
            </a:r>
            <a:r>
              <a:rPr lang="de-DE" sz="1200" noProof="1">
                <a:latin typeface="Calibri" panose="020F0502020204030204" pitchFamily="34" charset="0"/>
                <a:cs typeface="Calibri" pitchFamily="34" charset="0"/>
              </a:rPr>
              <a:t> quantities divided by life cycle phases/quantités de C02 divisées par phases du cycle de vie </a:t>
            </a:r>
          </a:p>
          <a:p>
            <a:pPr algn="r">
              <a:lnSpc>
                <a:spcPct val="90000"/>
              </a:lnSpc>
              <a:spcAft>
                <a:spcPts val="400"/>
              </a:spcAft>
            </a:pPr>
            <a:endParaRPr lang="de-DE" sz="1200" noProof="1">
              <a:latin typeface="Calibri" panose="020F0502020204030204" pitchFamily="34" charset="0"/>
              <a:cs typeface="Calibri" pitchFamily="34" charset="0"/>
            </a:endParaRPr>
          </a:p>
        </p:txBody>
      </p:sp>
      <p:cxnSp>
        <p:nvCxnSpPr>
          <p:cNvPr id="75" name="Gerader Verbinder 82">
            <a:extLst>
              <a:ext uri="{FF2B5EF4-FFF2-40B4-BE49-F238E27FC236}">
                <a16:creationId xmlns:a16="http://schemas.microsoft.com/office/drawing/2014/main" id="{06A60746-3F01-4481-8D3A-A809C8557BFE}"/>
              </a:ext>
            </a:extLst>
          </p:cNvPr>
          <p:cNvCxnSpPr>
            <a:cxnSpLocks/>
          </p:cNvCxnSpPr>
          <p:nvPr/>
        </p:nvCxnSpPr>
        <p:spPr>
          <a:xfrm>
            <a:off x="11015881" y="1335530"/>
            <a:ext cx="0" cy="294829"/>
          </a:xfrm>
          <a:prstGeom prst="line">
            <a:avLst/>
          </a:prstGeom>
          <a:solidFill>
            <a:srgbClr val="F2F2F2">
              <a:alpha val="75000"/>
            </a:srgbClr>
          </a:solidFill>
          <a:ln w="12700">
            <a:solidFill>
              <a:srgbClr val="CDCDCD"/>
            </a:solidFill>
            <a:headEnd type="oval" w="med" len="med"/>
          </a:ln>
        </p:spPr>
        <p:style>
          <a:lnRef idx="1">
            <a:schemeClr val="accent1"/>
          </a:lnRef>
          <a:fillRef idx="0">
            <a:schemeClr val="accent1"/>
          </a:fillRef>
          <a:effectRef idx="0">
            <a:schemeClr val="accent1"/>
          </a:effectRef>
          <a:fontRef idx="minor">
            <a:schemeClr val="tx1"/>
          </a:fontRef>
        </p:style>
      </p:cxnSp>
      <p:pic>
        <p:nvPicPr>
          <p:cNvPr id="90" name="Picture 1">
            <a:extLst>
              <a:ext uri="{FF2B5EF4-FFF2-40B4-BE49-F238E27FC236}">
                <a16:creationId xmlns:a16="http://schemas.microsoft.com/office/drawing/2014/main" id="{627C8B0D-BDE1-42CE-925F-2D5D037E654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67" t="1946" r="2827" b="2788"/>
          <a:stretch/>
        </p:blipFill>
        <p:spPr bwMode="auto">
          <a:xfrm>
            <a:off x="4916448" y="3964267"/>
            <a:ext cx="2249033" cy="17501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6" name="Grafik 15">
            <a:extLst>
              <a:ext uri="{FF2B5EF4-FFF2-40B4-BE49-F238E27FC236}">
                <a16:creationId xmlns:a16="http://schemas.microsoft.com/office/drawing/2014/main" id="{2A13F66F-3CAD-4510-B667-BDDDB4AF2AB0}"/>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Lst>
          </a:blip>
          <a:stretch>
            <a:fillRect/>
          </a:stretch>
        </p:blipFill>
        <p:spPr>
          <a:xfrm>
            <a:off x="1099394" y="2508750"/>
            <a:ext cx="2129968" cy="1270450"/>
          </a:xfrm>
          <a:prstGeom prst="rect">
            <a:avLst/>
          </a:prstGeom>
          <a:ln>
            <a:noFill/>
          </a:ln>
          <a:effectLst>
            <a:outerShdw blurRad="292100" dist="139700" dir="2700000" algn="tl" rotWithShape="0">
              <a:srgbClr val="333333">
                <a:alpha val="65000"/>
              </a:srgbClr>
            </a:outerShdw>
          </a:effectLst>
        </p:spPr>
      </p:pic>
      <p:pic>
        <p:nvPicPr>
          <p:cNvPr id="93" name="Grafik 92">
            <a:extLst>
              <a:ext uri="{FF2B5EF4-FFF2-40B4-BE49-F238E27FC236}">
                <a16:creationId xmlns:a16="http://schemas.microsoft.com/office/drawing/2014/main" id="{7B0FB935-AB5A-4A92-A38F-B768CE9C2428}"/>
              </a:ext>
            </a:extLst>
          </p:cNvPr>
          <p:cNvPicPr>
            <a:picLocks noChangeAspect="1"/>
          </p:cNvPicPr>
          <p:nvPr/>
        </p:nvPicPr>
        <p:blipFill>
          <a:blip r:embed="rId9"/>
          <a:stretch>
            <a:fillRect/>
          </a:stretch>
        </p:blipFill>
        <p:spPr>
          <a:xfrm>
            <a:off x="9174377" y="5068775"/>
            <a:ext cx="1562629" cy="1185418"/>
          </a:xfrm>
          <a:prstGeom prst="rect">
            <a:avLst/>
          </a:prstGeom>
          <a:ln>
            <a:noFill/>
          </a:ln>
          <a:effectLst>
            <a:outerShdw blurRad="292100" dist="139700" dir="2700000" algn="tl" rotWithShape="0">
              <a:srgbClr val="333333">
                <a:alpha val="65000"/>
              </a:srgbClr>
            </a:outerShdw>
          </a:effectLst>
        </p:spPr>
      </p:pic>
      <p:sp>
        <p:nvSpPr>
          <p:cNvPr id="94" name="Textfeld 93">
            <a:extLst>
              <a:ext uri="{FF2B5EF4-FFF2-40B4-BE49-F238E27FC236}">
                <a16:creationId xmlns:a16="http://schemas.microsoft.com/office/drawing/2014/main" id="{FAD6FBBE-73B2-4CDB-B01F-512F9AE2B144}"/>
              </a:ext>
            </a:extLst>
          </p:cNvPr>
          <p:cNvSpPr txBox="1"/>
          <p:nvPr/>
        </p:nvSpPr>
        <p:spPr bwMode="gray">
          <a:xfrm>
            <a:off x="7864589" y="4308867"/>
            <a:ext cx="4093548" cy="668280"/>
          </a:xfrm>
          <a:prstGeom prst="rect">
            <a:avLst/>
          </a:prstGeom>
          <a:noFill/>
          <a:ln w="12700">
            <a:noFill/>
          </a:ln>
        </p:spPr>
        <p:txBody>
          <a:bodyPr vert="horz" wrap="none" lIns="0" tIns="0" rIns="0" bIns="0" rtlCol="0" anchor="t">
            <a:noAutofit/>
          </a:bodyPr>
          <a:lstStyle/>
          <a:p>
            <a:pPr defTabSz="685766">
              <a:spcBef>
                <a:spcPts val="300"/>
              </a:spcBef>
              <a:spcAft>
                <a:spcPts val="300"/>
              </a:spcAft>
              <a:buClr>
                <a:schemeClr val="accent1"/>
              </a:buClr>
            </a:pPr>
            <a:r>
              <a:rPr lang="de-DE" b="1" dirty="0">
                <a:latin typeface="Calibri"/>
                <a:cs typeface="Calibri"/>
              </a:rPr>
              <a:t>Material Registry (</a:t>
            </a:r>
            <a:r>
              <a:rPr lang="de-DE" b="1" dirty="0" err="1">
                <a:latin typeface="Calibri"/>
                <a:cs typeface="Calibri"/>
              </a:rPr>
              <a:t>Cadastre</a:t>
            </a:r>
            <a:r>
              <a:rPr lang="de-DE" b="1" dirty="0">
                <a:latin typeface="Calibri"/>
                <a:cs typeface="Calibri"/>
              </a:rPr>
              <a:t>) /</a:t>
            </a:r>
            <a:endParaRPr lang="en-US" dirty="0"/>
          </a:p>
          <a:p>
            <a:pPr defTabSz="685766">
              <a:spcBef>
                <a:spcPts val="300"/>
              </a:spcBef>
              <a:spcAft>
                <a:spcPts val="300"/>
              </a:spcAft>
            </a:pPr>
            <a:r>
              <a:rPr lang="de-DE" b="1" dirty="0">
                <a:latin typeface="Calibri"/>
                <a:cs typeface="Calibri"/>
              </a:rPr>
              <a:t> Urban Mining Potential / Data </a:t>
            </a:r>
            <a:endParaRPr lang="de-DE" dirty="0">
              <a:latin typeface="Calibri"/>
              <a:cs typeface="Calibri"/>
            </a:endParaRPr>
          </a:p>
          <a:p>
            <a:pPr marR="0" algn="l" defTabSz="685766" rtl="0" eaLnBrk="1" fontAlgn="auto" latinLnBrk="0" hangingPunct="1">
              <a:lnSpc>
                <a:spcPct val="100000"/>
              </a:lnSpc>
              <a:spcBef>
                <a:spcPts val="300"/>
              </a:spcBef>
              <a:spcAft>
                <a:spcPts val="300"/>
              </a:spcAft>
              <a:buClr>
                <a:schemeClr val="accent1"/>
              </a:buClr>
              <a:buSzTx/>
              <a:tabLst/>
            </a:pPr>
            <a:endParaRPr lang="de-DE" b="1" dirty="0">
              <a:latin typeface="Calibri" panose="020F0502020204030204" pitchFamily="34" charset="0"/>
              <a:cs typeface="Calibri" pitchFamily="34" charset="0"/>
            </a:endParaRPr>
          </a:p>
        </p:txBody>
      </p:sp>
      <p:grpSp>
        <p:nvGrpSpPr>
          <p:cNvPr id="96" name="Gruppieren 95">
            <a:extLst>
              <a:ext uri="{FF2B5EF4-FFF2-40B4-BE49-F238E27FC236}">
                <a16:creationId xmlns:a16="http://schemas.microsoft.com/office/drawing/2014/main" id="{EC0E6DBC-6837-4111-80C4-17EF1960A2B4}"/>
              </a:ext>
            </a:extLst>
          </p:cNvPr>
          <p:cNvGrpSpPr>
            <a:grpSpLocks noChangeAspect="1"/>
          </p:cNvGrpSpPr>
          <p:nvPr/>
        </p:nvGrpSpPr>
        <p:grpSpPr>
          <a:xfrm>
            <a:off x="2214683" y="5765498"/>
            <a:ext cx="1405122" cy="1271288"/>
            <a:chOff x="4480561" y="1747379"/>
            <a:chExt cx="4100363" cy="3748647"/>
          </a:xfrm>
        </p:grpSpPr>
        <p:pic>
          <p:nvPicPr>
            <p:cNvPr id="97" name="Picture 2" descr="Flache Vektorkarikatur-Artillustration Von Verschiedenen Gebäudetypen. Satz  Stadtbürogebäude, Familienhäuser Und Wohnungsarchitekturikonen Mit Den  Grünen Bäumen Lokalisiert Auf Weißem Hintergrund. Lizenzfrei Nutzbare  Vektorgrafiken, Clip Arts ...">
              <a:extLst>
                <a:ext uri="{FF2B5EF4-FFF2-40B4-BE49-F238E27FC236}">
                  <a16:creationId xmlns:a16="http://schemas.microsoft.com/office/drawing/2014/main" id="{D61A5EFF-7ED1-4887-A2B7-F96E33B10A5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4356" t="10991" r="12124" b="74821"/>
            <a:stretch/>
          </p:blipFill>
          <p:spPr bwMode="auto">
            <a:xfrm>
              <a:off x="4711568" y="2008816"/>
              <a:ext cx="3638349" cy="702139"/>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2" descr="Flache Vektorkarikatur-Artillustration Von Verschiedenen Gebäudetypen. Satz  Stadtbürogebäude, Familienhäuser Und Wohnungsarchitekturikonen Mit Den  Grünen Bäumen Lokalisiert Auf Weißem Hintergrund. Lizenzfrei Nutzbare  Vektorgrafiken, Clip Arts ...">
              <a:extLst>
                <a:ext uri="{FF2B5EF4-FFF2-40B4-BE49-F238E27FC236}">
                  <a16:creationId xmlns:a16="http://schemas.microsoft.com/office/drawing/2014/main" id="{839F7FB6-EDB5-4B5A-A745-3D2D801A6BC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1116" t="38431" r="10982" b="44546"/>
            <a:stretch/>
          </p:blipFill>
          <p:spPr bwMode="auto">
            <a:xfrm>
              <a:off x="4658629" y="3247989"/>
              <a:ext cx="3744226" cy="818148"/>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 descr="Flache Vektorkarikatur-Artillustration Von Verschiedenen Gebäudetypen. Satz  Stadtbürogebäude, Familienhäuser Und Wohnungsarchitekturikonen Mit Den  Grünen Bäumen Lokalisiert Auf Weißem Hintergrund. Lizenzfrei Nutzbare  Vektorgrafiken, Clip Arts ...">
              <a:extLst>
                <a:ext uri="{FF2B5EF4-FFF2-40B4-BE49-F238E27FC236}">
                  <a16:creationId xmlns:a16="http://schemas.microsoft.com/office/drawing/2014/main" id="{0AD85C31-9470-4AC0-898B-050213B9A94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8188" t="67126" r="8786" b="10323"/>
            <a:stretch/>
          </p:blipFill>
          <p:spPr bwMode="auto">
            <a:xfrm>
              <a:off x="4605691" y="4385211"/>
              <a:ext cx="3720161" cy="1010414"/>
            </a:xfrm>
            <a:prstGeom prst="rect">
              <a:avLst/>
            </a:prstGeom>
            <a:noFill/>
            <a:extLst>
              <a:ext uri="{909E8E84-426E-40DD-AFC4-6F175D3DCCD1}">
                <a14:hiddenFill xmlns:a14="http://schemas.microsoft.com/office/drawing/2010/main">
                  <a:solidFill>
                    <a:srgbClr val="FFFFFF"/>
                  </a:solidFill>
                </a14:hiddenFill>
              </a:ext>
            </a:extLst>
          </p:spPr>
        </p:pic>
        <p:sp>
          <p:nvSpPr>
            <p:cNvPr id="100" name="Rechteck 99">
              <a:extLst>
                <a:ext uri="{FF2B5EF4-FFF2-40B4-BE49-F238E27FC236}">
                  <a16:creationId xmlns:a16="http://schemas.microsoft.com/office/drawing/2014/main" id="{60BB5DBE-3A02-4693-BF70-5DD4BDB29685}"/>
                </a:ext>
              </a:extLst>
            </p:cNvPr>
            <p:cNvSpPr/>
            <p:nvPr/>
          </p:nvSpPr>
          <p:spPr bwMode="gray">
            <a:xfrm>
              <a:off x="4480562" y="1747379"/>
              <a:ext cx="4100362" cy="1121174"/>
            </a:xfrm>
            <a:prstGeom prst="rect">
              <a:avLst/>
            </a:prstGeom>
            <a:noFill/>
            <a:ln>
              <a:solidFill>
                <a:schemeClr val="accent3">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101" name="Rechteck 100">
              <a:extLst>
                <a:ext uri="{FF2B5EF4-FFF2-40B4-BE49-F238E27FC236}">
                  <a16:creationId xmlns:a16="http://schemas.microsoft.com/office/drawing/2014/main" id="{93858058-2130-42EF-8844-87B973E29173}"/>
                </a:ext>
              </a:extLst>
            </p:cNvPr>
            <p:cNvSpPr/>
            <p:nvPr/>
          </p:nvSpPr>
          <p:spPr bwMode="gray">
            <a:xfrm>
              <a:off x="4480561" y="3025851"/>
              <a:ext cx="4100362" cy="1121174"/>
            </a:xfrm>
            <a:prstGeom prst="rect">
              <a:avLst/>
            </a:prstGeom>
            <a:noFill/>
            <a:ln>
              <a:solidFill>
                <a:schemeClr val="accent3">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102" name="Rechteck 101">
              <a:extLst>
                <a:ext uri="{FF2B5EF4-FFF2-40B4-BE49-F238E27FC236}">
                  <a16:creationId xmlns:a16="http://schemas.microsoft.com/office/drawing/2014/main" id="{C5DA0ABA-7A4B-4FF7-BBE7-DDADB8B1343F}"/>
                </a:ext>
              </a:extLst>
            </p:cNvPr>
            <p:cNvSpPr/>
            <p:nvPr/>
          </p:nvSpPr>
          <p:spPr bwMode="gray">
            <a:xfrm>
              <a:off x="4480561" y="4304323"/>
              <a:ext cx="4100363" cy="1191703"/>
            </a:xfrm>
            <a:prstGeom prst="rect">
              <a:avLst/>
            </a:prstGeom>
            <a:noFill/>
            <a:ln>
              <a:solidFill>
                <a:schemeClr val="accent3">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grpSp>
      <p:pic>
        <p:nvPicPr>
          <p:cNvPr id="1026" name="Picture 2" descr="Das erste Cradle to Cradle-Wohnhochhaus Deutschlands">
            <a:extLst>
              <a:ext uri="{FF2B5EF4-FFF2-40B4-BE49-F238E27FC236}">
                <a16:creationId xmlns:a16="http://schemas.microsoft.com/office/drawing/2014/main" id="{D862B6E7-D346-4C99-9196-27D99518776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15944" y="3933562"/>
            <a:ext cx="1324282" cy="933872"/>
          </a:xfrm>
          <a:prstGeom prst="rect">
            <a:avLst/>
          </a:prstGeom>
          <a:noFill/>
          <a:effectLst>
            <a:outerShdw blurRad="50800" dist="38100" dir="2700000" sx="102000" sy="102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AutoShape 4" descr="Drees &amp; Sommer mietet Bürofläche in der Hanauer Landstraße in Frankfurt">
            <a:extLst>
              <a:ext uri="{FF2B5EF4-FFF2-40B4-BE49-F238E27FC236}">
                <a16:creationId xmlns:a16="http://schemas.microsoft.com/office/drawing/2014/main" id="{2CA134FD-244C-4C4E-A07E-3530E6D96D5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813CEEE4-A8B7-491E-97C0-57CC511ECEA9}"/>
              </a:ext>
            </a:extLst>
          </p:cNvPr>
          <p:cNvPicPr>
            <a:picLocks noChangeAspect="1"/>
          </p:cNvPicPr>
          <p:nvPr/>
        </p:nvPicPr>
        <p:blipFill>
          <a:blip r:embed="rId12"/>
          <a:stretch>
            <a:fillRect/>
          </a:stretch>
        </p:blipFill>
        <p:spPr>
          <a:xfrm>
            <a:off x="1100770" y="4162469"/>
            <a:ext cx="1458886" cy="933873"/>
          </a:xfrm>
          <a:prstGeom prst="rect">
            <a:avLst/>
          </a:prstGeom>
          <a:effectLst>
            <a:outerShdw blurRad="50800" dist="38100" dir="2700000" sx="102000" sy="102000" algn="tl" rotWithShape="0">
              <a:prstClr val="black">
                <a:alpha val="40000"/>
              </a:prstClr>
            </a:outerShdw>
          </a:effectLst>
        </p:spPr>
      </p:pic>
      <p:grpSp>
        <p:nvGrpSpPr>
          <p:cNvPr id="9" name="Group 8">
            <a:extLst>
              <a:ext uri="{FF2B5EF4-FFF2-40B4-BE49-F238E27FC236}">
                <a16:creationId xmlns:a16="http://schemas.microsoft.com/office/drawing/2014/main" id="{5F9A642E-901A-1D03-4A4B-CEF800007009}"/>
              </a:ext>
            </a:extLst>
          </p:cNvPr>
          <p:cNvGrpSpPr/>
          <p:nvPr/>
        </p:nvGrpSpPr>
        <p:grpSpPr>
          <a:xfrm>
            <a:off x="9825274" y="2663596"/>
            <a:ext cx="2132863" cy="1645270"/>
            <a:chOff x="8393990" y="2559061"/>
            <a:chExt cx="3496127" cy="2508472"/>
          </a:xfrm>
        </p:grpSpPr>
        <p:pic>
          <p:nvPicPr>
            <p:cNvPr id="73" name="Inhaltsplatzhalter 7">
              <a:extLst>
                <a:ext uri="{FF2B5EF4-FFF2-40B4-BE49-F238E27FC236}">
                  <a16:creationId xmlns:a16="http://schemas.microsoft.com/office/drawing/2014/main" id="{A55A329C-EAA8-4D66-A83C-6391CB51C4C5}"/>
                </a:ext>
              </a:extLst>
            </p:cNvPr>
            <p:cNvPicPr>
              <a:picLocks noChangeAspect="1"/>
            </p:cNvPicPr>
            <p:nvPr/>
          </p:nvPicPr>
          <p:blipFill>
            <a:blip r:embed="rId13"/>
            <a:stretch>
              <a:fillRect/>
            </a:stretch>
          </p:blipFill>
          <p:spPr bwMode="gray">
            <a:xfrm>
              <a:off x="8393990" y="2559061"/>
              <a:ext cx="3496127" cy="2508472"/>
            </a:xfrm>
            <a:prstGeom prst="rect">
              <a:avLst/>
            </a:prstGeom>
            <a:noFill/>
          </p:spPr>
        </p:pic>
        <p:sp>
          <p:nvSpPr>
            <p:cNvPr id="5" name="Rechteck 4">
              <a:extLst>
                <a:ext uri="{FF2B5EF4-FFF2-40B4-BE49-F238E27FC236}">
                  <a16:creationId xmlns:a16="http://schemas.microsoft.com/office/drawing/2014/main" id="{1E171412-9034-41AF-8EE3-AEF711579F5C}"/>
                </a:ext>
              </a:extLst>
            </p:cNvPr>
            <p:cNvSpPr/>
            <p:nvPr/>
          </p:nvSpPr>
          <p:spPr bwMode="gray">
            <a:xfrm rot="905018">
              <a:off x="8856163" y="3260458"/>
              <a:ext cx="1404902" cy="66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42" name="Rechteck 41">
              <a:extLst>
                <a:ext uri="{FF2B5EF4-FFF2-40B4-BE49-F238E27FC236}">
                  <a16:creationId xmlns:a16="http://schemas.microsoft.com/office/drawing/2014/main" id="{8577C253-8951-4E04-81DB-3D9D7B60F9CE}"/>
                </a:ext>
              </a:extLst>
            </p:cNvPr>
            <p:cNvSpPr/>
            <p:nvPr/>
          </p:nvSpPr>
          <p:spPr bwMode="gray">
            <a:xfrm rot="905018">
              <a:off x="10304857" y="3404713"/>
              <a:ext cx="291993" cy="709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43" name="Rechteck 42">
              <a:extLst>
                <a:ext uri="{FF2B5EF4-FFF2-40B4-BE49-F238E27FC236}">
                  <a16:creationId xmlns:a16="http://schemas.microsoft.com/office/drawing/2014/main" id="{ACFA48D1-F02D-4E81-ADC1-55AD1C725AE3}"/>
                </a:ext>
              </a:extLst>
            </p:cNvPr>
            <p:cNvSpPr/>
            <p:nvPr/>
          </p:nvSpPr>
          <p:spPr bwMode="gray">
            <a:xfrm rot="905018">
              <a:off x="10658085" y="3417654"/>
              <a:ext cx="295266" cy="47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44" name="Rechteck 43">
              <a:extLst>
                <a:ext uri="{FF2B5EF4-FFF2-40B4-BE49-F238E27FC236}">
                  <a16:creationId xmlns:a16="http://schemas.microsoft.com/office/drawing/2014/main" id="{87301363-B63D-4193-AD12-33406F1DFB1D}"/>
                </a:ext>
              </a:extLst>
            </p:cNvPr>
            <p:cNvSpPr/>
            <p:nvPr/>
          </p:nvSpPr>
          <p:spPr bwMode="gray">
            <a:xfrm rot="905018">
              <a:off x="11017925" y="3385371"/>
              <a:ext cx="315467" cy="86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45" name="Rechteck 44">
              <a:extLst>
                <a:ext uri="{FF2B5EF4-FFF2-40B4-BE49-F238E27FC236}">
                  <a16:creationId xmlns:a16="http://schemas.microsoft.com/office/drawing/2014/main" id="{227A2A1B-FE06-4ED3-8508-AF3CD93EFB03}"/>
                </a:ext>
              </a:extLst>
            </p:cNvPr>
            <p:cNvSpPr/>
            <p:nvPr/>
          </p:nvSpPr>
          <p:spPr bwMode="gray">
            <a:xfrm rot="905018">
              <a:off x="11375280" y="3388978"/>
              <a:ext cx="296991" cy="80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grpSp>
      <p:pic>
        <p:nvPicPr>
          <p:cNvPr id="49" name="Grafik 48">
            <a:extLst>
              <a:ext uri="{FF2B5EF4-FFF2-40B4-BE49-F238E27FC236}">
                <a16:creationId xmlns:a16="http://schemas.microsoft.com/office/drawing/2014/main" id="{3BD6DE7D-0708-4B43-8248-C0CAC4610899}"/>
              </a:ext>
            </a:extLst>
          </p:cNvPr>
          <p:cNvPicPr>
            <a:picLocks noChangeAspect="1"/>
          </p:cNvPicPr>
          <p:nvPr/>
        </p:nvPicPr>
        <p:blipFill>
          <a:blip r:embed="rId14"/>
          <a:stretch>
            <a:fillRect/>
          </a:stretch>
        </p:blipFill>
        <p:spPr>
          <a:xfrm>
            <a:off x="5277547" y="2797312"/>
            <a:ext cx="1393842" cy="814380"/>
          </a:xfrm>
          <a:prstGeom prst="rect">
            <a:avLst/>
          </a:prstGeom>
        </p:spPr>
      </p:pic>
      <p:pic>
        <p:nvPicPr>
          <p:cNvPr id="6" name="Grafik 5">
            <a:extLst>
              <a:ext uri="{FF2B5EF4-FFF2-40B4-BE49-F238E27FC236}">
                <a16:creationId xmlns:a16="http://schemas.microsoft.com/office/drawing/2014/main" id="{65E7D4F7-8599-4E9B-8BE7-C43CFACFD5C1}"/>
              </a:ext>
            </a:extLst>
          </p:cNvPr>
          <p:cNvPicPr>
            <a:picLocks noChangeAspect="1"/>
          </p:cNvPicPr>
          <p:nvPr/>
        </p:nvPicPr>
        <p:blipFill rotWithShape="1">
          <a:blip r:embed="rId15"/>
          <a:srcRect l="35847" t="32158" r="23175" b="3421"/>
          <a:stretch/>
        </p:blipFill>
        <p:spPr>
          <a:xfrm>
            <a:off x="7670683" y="5088075"/>
            <a:ext cx="1509052" cy="1166026"/>
          </a:xfrm>
          <a:prstGeom prst="rect">
            <a:avLst/>
          </a:prstGeom>
        </p:spPr>
      </p:pic>
      <p:pic>
        <p:nvPicPr>
          <p:cNvPr id="89" name="image1.jpeg">
            <a:extLst>
              <a:ext uri="{FF2B5EF4-FFF2-40B4-BE49-F238E27FC236}">
                <a16:creationId xmlns:a16="http://schemas.microsoft.com/office/drawing/2014/main" id="{69794F86-8C80-4A28-A08D-DB563F44FB4F}"/>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7668504" y="5067523"/>
            <a:ext cx="493252" cy="504874"/>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263568623"/>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jdelijke aanduiding voor inhoud 1">
            <a:extLst>
              <a:ext uri="{FF2B5EF4-FFF2-40B4-BE49-F238E27FC236}">
                <a16:creationId xmlns:a16="http://schemas.microsoft.com/office/drawing/2014/main" id="{B7070BBB-A6D4-9D4D-40EE-17555191C22E}"/>
              </a:ext>
            </a:extLst>
          </p:cNvPr>
          <p:cNvSpPr>
            <a:spLocks noGrp="1" noChangeArrowheads="1"/>
          </p:cNvSpPr>
          <p:nvPr>
            <p:ph sz="half" idx="13"/>
          </p:nvPr>
        </p:nvSpPr>
        <p:spPr>
          <a:xfrm>
            <a:off x="0" y="0"/>
            <a:ext cx="12192000" cy="6858000"/>
          </a:xfrm>
        </p:spPr>
        <p:txBody>
          <a:bodyPr/>
          <a:lstStyle/>
          <a:p>
            <a:pPr eaLnBrk="1" hangingPunct="1"/>
            <a:endParaRPr lang="nl-BE" altLang="nl-BE" dirty="0">
              <a:ea typeface="Poppins SemiBold" pitchFamily="2" charset="77"/>
            </a:endParaRPr>
          </a:p>
        </p:txBody>
      </p:sp>
      <p:sp>
        <p:nvSpPr>
          <p:cNvPr id="3" name="Titel 2">
            <a:extLst>
              <a:ext uri="{FF2B5EF4-FFF2-40B4-BE49-F238E27FC236}">
                <a16:creationId xmlns:a16="http://schemas.microsoft.com/office/drawing/2014/main" id="{18ADBD2E-F8F1-215F-E8A8-30EF3D2BDC2A}"/>
              </a:ext>
            </a:extLst>
          </p:cNvPr>
          <p:cNvSpPr>
            <a:spLocks noGrp="1"/>
          </p:cNvSpPr>
          <p:nvPr>
            <p:ph type="ctrTitle"/>
          </p:nvPr>
        </p:nvSpPr>
        <p:spPr>
          <a:xfrm>
            <a:off x="4814596" y="1231641"/>
            <a:ext cx="6522098" cy="4599992"/>
          </a:xfrm>
        </p:spPr>
        <p:txBody>
          <a:bodyPr rtlCol="0">
            <a:normAutofit/>
          </a:bodyPr>
          <a:lstStyle/>
          <a:p>
            <a:pPr eaLnBrk="1" fontAlgn="auto" hangingPunct="1">
              <a:spcAft>
                <a:spcPts val="0"/>
              </a:spcAft>
              <a:defRPr/>
            </a:pPr>
            <a:r>
              <a:rPr lang="nl-NL" dirty="0">
                <a:ea typeface="+mj-ea"/>
              </a:rPr>
              <a:t>It starts </a:t>
            </a:r>
            <a:r>
              <a:rPr lang="nl-NL" dirty="0" err="1">
                <a:ea typeface="+mj-ea"/>
              </a:rPr>
              <a:t>with</a:t>
            </a:r>
            <a:br>
              <a:rPr lang="nl-NL" dirty="0">
                <a:ea typeface="+mj-ea"/>
              </a:rPr>
            </a:br>
            <a:r>
              <a:rPr lang="nl-NL" dirty="0" err="1">
                <a:ea typeface="+mj-ea"/>
              </a:rPr>
              <a:t>registration</a:t>
            </a:r>
            <a:r>
              <a:rPr lang="nl-NL" dirty="0">
                <a:ea typeface="+mj-ea"/>
              </a:rPr>
              <a:t>, </a:t>
            </a:r>
            <a:br>
              <a:rPr lang="nl-NL" dirty="0">
                <a:ea typeface="+mj-ea"/>
              </a:rPr>
            </a:br>
            <a:r>
              <a:rPr lang="nl-NL" dirty="0" err="1">
                <a:ea typeface="+mj-ea"/>
              </a:rPr>
              <a:t>it</a:t>
            </a:r>
            <a:r>
              <a:rPr lang="nl-NL" dirty="0">
                <a:ea typeface="+mj-ea"/>
              </a:rPr>
              <a:t> </a:t>
            </a:r>
            <a:r>
              <a:rPr lang="nl-NL" dirty="0" err="1">
                <a:ea typeface="+mj-ea"/>
              </a:rPr>
              <a:t>ends</a:t>
            </a:r>
            <a:r>
              <a:rPr lang="nl-NL" dirty="0">
                <a:ea typeface="+mj-ea"/>
              </a:rPr>
              <a:t> </a:t>
            </a:r>
            <a:r>
              <a:rPr lang="nl-NL" dirty="0" err="1">
                <a:ea typeface="+mj-ea"/>
              </a:rPr>
              <a:t>with</a:t>
            </a:r>
            <a:r>
              <a:rPr lang="nl-NL" dirty="0">
                <a:ea typeface="+mj-ea"/>
              </a:rPr>
              <a:t> </a:t>
            </a:r>
            <a:r>
              <a:rPr lang="nl-NL" dirty="0" err="1">
                <a:solidFill>
                  <a:srgbClr val="E0EC88"/>
                </a:solidFill>
                <a:ea typeface="+mj-ea"/>
              </a:rPr>
              <a:t>value</a:t>
            </a:r>
            <a:br>
              <a:rPr lang="nl-NL" dirty="0">
                <a:solidFill>
                  <a:srgbClr val="E0EC88"/>
                </a:solidFill>
                <a:ea typeface="+mj-ea"/>
              </a:rPr>
            </a:br>
            <a:r>
              <a:rPr lang="nl-NL" sz="2700" i="1" dirty="0" err="1">
                <a:solidFill>
                  <a:srgbClr val="E0EC88"/>
                </a:solidFill>
                <a:ea typeface="+mj-ea"/>
              </a:rPr>
              <a:t>cela</a:t>
            </a:r>
            <a:r>
              <a:rPr lang="nl-NL" sz="2700" i="1" dirty="0">
                <a:solidFill>
                  <a:srgbClr val="E0EC88"/>
                </a:solidFill>
                <a:ea typeface="+mj-ea"/>
              </a:rPr>
              <a:t> </a:t>
            </a:r>
            <a:r>
              <a:rPr lang="nl-NL" sz="2700" i="1" dirty="0" err="1">
                <a:solidFill>
                  <a:srgbClr val="E0EC88"/>
                </a:solidFill>
                <a:ea typeface="+mj-ea"/>
              </a:rPr>
              <a:t>commence</a:t>
            </a:r>
            <a:r>
              <a:rPr lang="nl-NL" sz="2700" i="1" dirty="0">
                <a:solidFill>
                  <a:srgbClr val="E0EC88"/>
                </a:solidFill>
                <a:ea typeface="+mj-ea"/>
              </a:rPr>
              <a:t> par </a:t>
            </a:r>
            <a:r>
              <a:rPr lang="nl-NL" sz="2700" i="1" dirty="0" err="1">
                <a:solidFill>
                  <a:srgbClr val="E0EC88"/>
                </a:solidFill>
                <a:ea typeface="+mj-ea"/>
              </a:rPr>
              <a:t>l’enregistrement</a:t>
            </a:r>
            <a:r>
              <a:rPr lang="nl-NL" sz="2700" i="1" dirty="0">
                <a:solidFill>
                  <a:srgbClr val="E0EC88"/>
                </a:solidFill>
                <a:ea typeface="+mj-ea"/>
              </a:rPr>
              <a:t> et se </a:t>
            </a:r>
            <a:r>
              <a:rPr lang="nl-NL" sz="2700" i="1" dirty="0" err="1">
                <a:solidFill>
                  <a:srgbClr val="E0EC88"/>
                </a:solidFill>
                <a:ea typeface="+mj-ea"/>
              </a:rPr>
              <a:t>termine</a:t>
            </a:r>
            <a:r>
              <a:rPr lang="nl-NL" sz="2700" i="1" dirty="0">
                <a:solidFill>
                  <a:srgbClr val="E0EC88"/>
                </a:solidFill>
                <a:ea typeface="+mj-ea"/>
              </a:rPr>
              <a:t> par </a:t>
            </a:r>
            <a:r>
              <a:rPr lang="nl-NL" sz="2700" i="1" dirty="0" err="1">
                <a:solidFill>
                  <a:srgbClr val="E0EC88"/>
                </a:solidFill>
                <a:ea typeface="+mj-ea"/>
              </a:rPr>
              <a:t>une</a:t>
            </a:r>
            <a:r>
              <a:rPr lang="nl-NL" sz="2700" i="1" dirty="0">
                <a:solidFill>
                  <a:srgbClr val="E0EC88"/>
                </a:solidFill>
                <a:ea typeface="+mj-ea"/>
              </a:rPr>
              <a:t> plus-</a:t>
            </a:r>
            <a:r>
              <a:rPr lang="nl-NL" sz="2700" i="1" dirty="0" err="1">
                <a:solidFill>
                  <a:srgbClr val="E0EC88"/>
                </a:solidFill>
                <a:ea typeface="+mj-ea"/>
              </a:rPr>
              <a:t>value</a:t>
            </a:r>
            <a:endParaRPr lang="nl-NL" sz="2700" i="1" dirty="0">
              <a:solidFill>
                <a:srgbClr val="E0EC88"/>
              </a:solidFill>
              <a:ea typeface="+mj-ea"/>
            </a:endParaRPr>
          </a:p>
        </p:txBody>
      </p:sp>
      <p:sp>
        <p:nvSpPr>
          <p:cNvPr id="33795" name="Tijdelijke aanduiding voor voettekst 3">
            <a:extLst>
              <a:ext uri="{FF2B5EF4-FFF2-40B4-BE49-F238E27FC236}">
                <a16:creationId xmlns:a16="http://schemas.microsoft.com/office/drawing/2014/main" id="{A7260BB9-EEA2-DF97-7D52-EBC6C2160544}"/>
              </a:ext>
            </a:extLst>
          </p:cNvPr>
          <p:cNvSpPr>
            <a:spLocks noGrp="1" noChangeArrowheads="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fontAlgn="base">
              <a:lnSpc>
                <a:spcPct val="100000"/>
              </a:lnSpc>
              <a:spcBef>
                <a:spcPct val="0"/>
              </a:spcBef>
              <a:spcAft>
                <a:spcPct val="0"/>
              </a:spcAft>
              <a:buFontTx/>
              <a:buNone/>
            </a:pPr>
            <a:r>
              <a:rPr lang="nl-NL" altLang="nl-BE" sz="1200">
                <a:solidFill>
                  <a:schemeClr val="bg1"/>
                </a:solidFill>
              </a:rPr>
              <a:t>madaster.</a:t>
            </a:r>
          </a:p>
        </p:txBody>
      </p:sp>
      <p:sp>
        <p:nvSpPr>
          <p:cNvPr id="33796" name="Tijdelijke aanduiding voor dianummer 4">
            <a:extLst>
              <a:ext uri="{FF2B5EF4-FFF2-40B4-BE49-F238E27FC236}">
                <a16:creationId xmlns:a16="http://schemas.microsoft.com/office/drawing/2014/main" id="{EEA1FF05-86D7-1C5D-6F87-8BB2FDFD739B}"/>
              </a:ext>
            </a:extLst>
          </p:cNvPr>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fontAlgn="base">
              <a:lnSpc>
                <a:spcPct val="100000"/>
              </a:lnSpc>
              <a:spcBef>
                <a:spcPct val="0"/>
              </a:spcBef>
              <a:spcAft>
                <a:spcPct val="0"/>
              </a:spcAft>
              <a:buFontTx/>
              <a:buNone/>
            </a:pPr>
            <a:fld id="{8915D486-86EF-1342-80E6-67629223BC4B}" type="slidenum">
              <a:rPr lang="nl-NL" altLang="nl-BE" sz="1200" smtClean="0">
                <a:solidFill>
                  <a:schemeClr val="bg1"/>
                </a:solidFill>
              </a:rPr>
              <a:pPr fontAlgn="base">
                <a:lnSpc>
                  <a:spcPct val="100000"/>
                </a:lnSpc>
                <a:spcBef>
                  <a:spcPct val="0"/>
                </a:spcBef>
                <a:spcAft>
                  <a:spcPct val="0"/>
                </a:spcAft>
                <a:buFontTx/>
                <a:buNone/>
              </a:pPr>
              <a:t>2</a:t>
            </a:fld>
            <a:endParaRPr lang="nl-NL" altLang="nl-BE" sz="120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2">
            <a:extLst>
              <a:ext uri="{FF2B5EF4-FFF2-40B4-BE49-F238E27FC236}">
                <a16:creationId xmlns:a16="http://schemas.microsoft.com/office/drawing/2014/main" id="{CCFC103A-314F-EA16-67EA-F0ACC21138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28" r="3700"/>
          <a:stretch>
            <a:fillRect/>
          </a:stretch>
        </p:blipFill>
        <p:spPr bwMode="auto">
          <a:xfrm>
            <a:off x="-384175" y="-413543"/>
            <a:ext cx="121920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4FE70404-DA89-D9A3-695B-FA71B9907AD8}"/>
              </a:ext>
            </a:extLst>
          </p:cNvPr>
          <p:cNvSpPr/>
          <p:nvPr/>
        </p:nvSpPr>
        <p:spPr>
          <a:xfrm>
            <a:off x="4030663" y="5284788"/>
            <a:ext cx="973137" cy="97155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NL"/>
          </a:p>
        </p:txBody>
      </p:sp>
      <p:pic>
        <p:nvPicPr>
          <p:cNvPr id="92163" name="Afbeelding 1">
            <a:extLst>
              <a:ext uri="{FF2B5EF4-FFF2-40B4-BE49-F238E27FC236}">
                <a16:creationId xmlns:a16="http://schemas.microsoft.com/office/drawing/2014/main" id="{C34EA9F6-0F75-C24E-1ED8-9AAD877955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2913" y="5502275"/>
            <a:ext cx="60483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ject 10">
            <a:extLst>
              <a:ext uri="{FF2B5EF4-FFF2-40B4-BE49-F238E27FC236}">
                <a16:creationId xmlns:a16="http://schemas.microsoft.com/office/drawing/2014/main" id="{89076B39-E58D-616D-3467-B529C12ADC86}"/>
              </a:ext>
            </a:extLst>
          </p:cNvPr>
          <p:cNvSpPr txBox="1">
            <a:spLocks/>
          </p:cNvSpPr>
          <p:nvPr/>
        </p:nvSpPr>
        <p:spPr>
          <a:xfrm>
            <a:off x="617538" y="379413"/>
            <a:ext cx="9640887" cy="579437"/>
          </a:xfrm>
          <a:prstGeom prst="rect">
            <a:avLst/>
          </a:prstGeom>
        </p:spPr>
        <p:txBody>
          <a:bodyPr lIns="0" tIns="10012" rIns="0" bIns="0" anchor="ctr">
            <a:spAutoFit/>
          </a:bodyPr>
          <a:lstStyle>
            <a:lvl1pPr algn="l" defTabSz="914400" rtl="0" eaLnBrk="1" latinLnBrk="0" hangingPunct="1">
              <a:lnSpc>
                <a:spcPct val="90000"/>
              </a:lnSpc>
              <a:spcBef>
                <a:spcPct val="0"/>
              </a:spcBef>
              <a:buNone/>
              <a:defRPr sz="5000" kern="1200">
                <a:solidFill>
                  <a:schemeClr val="bg1"/>
                </a:solidFill>
                <a:latin typeface="Poppins" pitchFamily="2" charset="77"/>
                <a:ea typeface="+mj-ea"/>
                <a:cs typeface="Poppins" pitchFamily="2" charset="77"/>
              </a:defRPr>
            </a:lvl1pPr>
          </a:lstStyle>
          <a:p>
            <a:pPr marL="7620">
              <a:lnSpc>
                <a:spcPct val="100000"/>
              </a:lnSpc>
              <a:spcBef>
                <a:spcPts val="79"/>
              </a:spcBef>
              <a:defRPr/>
            </a:pPr>
            <a:r>
              <a:rPr lang="en-US" sz="3700" b="1" spc="-154" dirty="0">
                <a:solidFill>
                  <a:srgbClr val="4E8483"/>
                </a:solidFill>
              </a:rPr>
              <a:t>Madaster</a:t>
            </a:r>
            <a:endParaRPr lang="en-US" sz="3700" b="1" dirty="0">
              <a:solidFill>
                <a:srgbClr val="4E8483"/>
              </a:solidFill>
              <a:ea typeface="Verdana"/>
            </a:endParaRPr>
          </a:p>
        </p:txBody>
      </p:sp>
      <p:sp>
        <p:nvSpPr>
          <p:cNvPr id="7" name="object 11">
            <a:extLst>
              <a:ext uri="{FF2B5EF4-FFF2-40B4-BE49-F238E27FC236}">
                <a16:creationId xmlns:a16="http://schemas.microsoft.com/office/drawing/2014/main" id="{C085DB19-0FAE-D14D-EE05-F158AB660B2D}"/>
              </a:ext>
            </a:extLst>
          </p:cNvPr>
          <p:cNvSpPr txBox="1"/>
          <p:nvPr/>
        </p:nvSpPr>
        <p:spPr>
          <a:xfrm>
            <a:off x="612775" y="869950"/>
            <a:ext cx="5707063" cy="699256"/>
          </a:xfrm>
          <a:prstGeom prst="rect">
            <a:avLst/>
          </a:prstGeom>
        </p:spPr>
        <p:txBody>
          <a:bodyPr lIns="0" tIns="8471" rIns="0" bIns="0">
            <a:spAutoFit/>
          </a:bodyPr>
          <a:lstStyle/>
          <a:p>
            <a:pPr marL="7701">
              <a:spcBef>
                <a:spcPts val="67"/>
              </a:spcBef>
              <a:defRPr/>
            </a:pPr>
            <a:r>
              <a:rPr lang="en-US" sz="2244" b="1" spc="-164" dirty="0">
                <a:solidFill>
                  <a:srgbClr val="4E8483"/>
                </a:solidFill>
                <a:latin typeface="Verdana"/>
                <a:cs typeface="Verdana"/>
              </a:rPr>
              <a:t>As a compliancy instrument/</a:t>
            </a:r>
            <a:r>
              <a:rPr lang="en-US" sz="2244" b="1" spc="-164" dirty="0" err="1">
                <a:solidFill>
                  <a:srgbClr val="4E8483"/>
                </a:solidFill>
                <a:latin typeface="Verdana"/>
                <a:cs typeface="Verdana"/>
              </a:rPr>
              <a:t>en</a:t>
            </a:r>
            <a:r>
              <a:rPr lang="en-US" sz="2244" b="1" spc="-164" dirty="0">
                <a:solidFill>
                  <a:srgbClr val="4E8483"/>
                </a:solidFill>
                <a:latin typeface="Verdana"/>
                <a:cs typeface="Verdana"/>
              </a:rPr>
              <a:t> tant </a:t>
            </a:r>
            <a:r>
              <a:rPr lang="en-US" sz="2244" b="1" spc="-164" dirty="0" err="1">
                <a:solidFill>
                  <a:srgbClr val="4E8483"/>
                </a:solidFill>
                <a:latin typeface="Verdana"/>
                <a:cs typeface="Verdana"/>
              </a:rPr>
              <a:t>qu’instrument</a:t>
            </a:r>
            <a:r>
              <a:rPr lang="en-US" sz="2244" b="1" spc="-164" dirty="0">
                <a:solidFill>
                  <a:srgbClr val="4E8483"/>
                </a:solidFill>
                <a:latin typeface="Verdana"/>
                <a:cs typeface="Verdana"/>
              </a:rPr>
              <a:t> de </a:t>
            </a:r>
            <a:r>
              <a:rPr lang="en-US" sz="2244" b="1" spc="-164" dirty="0" err="1">
                <a:solidFill>
                  <a:srgbClr val="4E8483"/>
                </a:solidFill>
                <a:latin typeface="Verdana"/>
                <a:cs typeface="Verdana"/>
              </a:rPr>
              <a:t>conformité</a:t>
            </a:r>
            <a:endParaRPr sz="2244" dirty="0">
              <a:solidFill>
                <a:srgbClr val="4E8483"/>
              </a:solidFill>
              <a:latin typeface="Verdana"/>
              <a:cs typeface="Verdana"/>
            </a:endParaRPr>
          </a:p>
        </p:txBody>
      </p:sp>
      <p:sp>
        <p:nvSpPr>
          <p:cNvPr id="8" name="Rectangle 7">
            <a:extLst>
              <a:ext uri="{FF2B5EF4-FFF2-40B4-BE49-F238E27FC236}">
                <a16:creationId xmlns:a16="http://schemas.microsoft.com/office/drawing/2014/main" id="{0C26535E-CED5-FEE1-0290-DAE8D41524B7}"/>
              </a:ext>
            </a:extLst>
          </p:cNvPr>
          <p:cNvSpPr/>
          <p:nvPr/>
        </p:nvSpPr>
        <p:spPr>
          <a:xfrm>
            <a:off x="1673225" y="4465496"/>
            <a:ext cx="2128838" cy="9034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a:lstStyle/>
          <a:p>
            <a:pPr>
              <a:defRPr/>
            </a:pPr>
            <a:r>
              <a:rPr lang="en-US" sz="1100" b="1" dirty="0">
                <a:solidFill>
                  <a:srgbClr val="4E8483"/>
                </a:solidFill>
              </a:rPr>
              <a:t>Madaster</a:t>
            </a:r>
          </a:p>
          <a:p>
            <a:pPr>
              <a:defRPr/>
            </a:pPr>
            <a:r>
              <a:rPr lang="en-US" sz="800" dirty="0">
                <a:solidFill>
                  <a:srgbClr val="4E8483"/>
                </a:solidFill>
              </a:rPr>
              <a:t>An integral solution and trustworthy data source enabling the construction sector to steer and evidence their assets towards current &amp; future regulations and certification standards</a:t>
            </a:r>
          </a:p>
          <a:p>
            <a:pPr>
              <a:defRPr/>
            </a:pPr>
            <a:endParaRPr lang="en-NL" sz="1100" dirty="0">
              <a:solidFill>
                <a:srgbClr val="4E8483"/>
              </a:solidFill>
            </a:endParaRPr>
          </a:p>
        </p:txBody>
      </p:sp>
      <p:sp>
        <p:nvSpPr>
          <p:cNvPr id="92167" name="TextBox 8">
            <a:extLst>
              <a:ext uri="{FF2B5EF4-FFF2-40B4-BE49-F238E27FC236}">
                <a16:creationId xmlns:a16="http://schemas.microsoft.com/office/drawing/2014/main" id="{EA478805-3D53-8B5D-CE76-CA1531D4618C}"/>
              </a:ext>
            </a:extLst>
          </p:cNvPr>
          <p:cNvSpPr txBox="1">
            <a:spLocks noChangeArrowheads="1"/>
          </p:cNvSpPr>
          <p:nvPr/>
        </p:nvSpPr>
        <p:spPr bwMode="auto">
          <a:xfrm>
            <a:off x="10258425" y="6478588"/>
            <a:ext cx="160496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nl-BE" sz="700"/>
              <a:t>Source: EU Commission &amp; KPMG</a:t>
            </a:r>
            <a:endParaRPr lang="nl-BE" altLang="nl-BE" sz="700"/>
          </a:p>
        </p:txBody>
      </p:sp>
      <p:pic>
        <p:nvPicPr>
          <p:cNvPr id="2" name="Picture 6">
            <a:extLst>
              <a:ext uri="{FF2B5EF4-FFF2-40B4-BE49-F238E27FC236}">
                <a16:creationId xmlns:a16="http://schemas.microsoft.com/office/drawing/2014/main" id="{C5227740-3B1E-4B51-9F02-CDBCBC73665B}"/>
              </a:ext>
            </a:extLst>
          </p:cNvPr>
          <p:cNvPicPr>
            <a:picLocks noChangeAspect="1"/>
          </p:cNvPicPr>
          <p:nvPr/>
        </p:nvPicPr>
        <p:blipFill>
          <a:blip r:embed="rId4" cstate="email"/>
          <a:srcRect/>
          <a:stretch/>
        </p:blipFill>
        <p:spPr>
          <a:xfrm>
            <a:off x="4662488" y="6426200"/>
            <a:ext cx="717550" cy="107950"/>
          </a:xfrm>
          <a:prstGeom prst="rect">
            <a:avLst/>
          </a:prstGeom>
        </p:spPr>
      </p:pic>
      <p:sp>
        <p:nvSpPr>
          <p:cNvPr id="92169" name="TextBox 2">
            <a:extLst>
              <a:ext uri="{FF2B5EF4-FFF2-40B4-BE49-F238E27FC236}">
                <a16:creationId xmlns:a16="http://schemas.microsoft.com/office/drawing/2014/main" id="{E0C99CA9-9E63-1238-0A7E-7FC9D1ABD845}"/>
              </a:ext>
            </a:extLst>
          </p:cNvPr>
          <p:cNvSpPr txBox="1">
            <a:spLocks noChangeArrowheads="1"/>
          </p:cNvSpPr>
          <p:nvPr/>
        </p:nvSpPr>
        <p:spPr bwMode="auto">
          <a:xfrm>
            <a:off x="5711825" y="6350000"/>
            <a:ext cx="3190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E02985C-3F6D-DC41-A59C-B055C32932C0}" type="slidenum">
              <a:rPr lang="nl-BE" altLang="nl-BE" sz="1100">
                <a:solidFill>
                  <a:srgbClr val="4E8382"/>
                </a:solidFill>
              </a:rPr>
              <a:pPr/>
              <a:t>20</a:t>
            </a:fld>
            <a:endParaRPr lang="en-US" altLang="nl-BE" sz="1100">
              <a:solidFill>
                <a:srgbClr val="4E8382"/>
              </a:solidFill>
              <a:ea typeface="Poppins" pitchFamily="2" charset="77"/>
              <a:cs typeface="Poppins" pitchFamily="2" charset="77"/>
            </a:endParaRPr>
          </a:p>
        </p:txBody>
      </p:sp>
      <p:pic>
        <p:nvPicPr>
          <p:cNvPr id="92170" name="Afbeelding 12">
            <a:extLst>
              <a:ext uri="{FF2B5EF4-FFF2-40B4-BE49-F238E27FC236}">
                <a16:creationId xmlns:a16="http://schemas.microsoft.com/office/drawing/2014/main" id="{D3117EDE-E2F1-B246-43B5-B9AE0D9528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2100" y="6538913"/>
            <a:ext cx="1993900"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Arrow Connector 13">
            <a:extLst>
              <a:ext uri="{FF2B5EF4-FFF2-40B4-BE49-F238E27FC236}">
                <a16:creationId xmlns:a16="http://schemas.microsoft.com/office/drawing/2014/main" id="{9D66FEFC-247E-32D6-D24C-3B9E2827BAEF}"/>
              </a:ext>
            </a:extLst>
          </p:cNvPr>
          <p:cNvCxnSpPr>
            <a:cxnSpLocks/>
          </p:cNvCxnSpPr>
          <p:nvPr/>
        </p:nvCxnSpPr>
        <p:spPr>
          <a:xfrm flipH="1">
            <a:off x="1154113" y="5757863"/>
            <a:ext cx="406400" cy="0"/>
          </a:xfrm>
          <a:prstGeom prst="straightConnector1">
            <a:avLst/>
          </a:prstGeom>
          <a:ln>
            <a:solidFill>
              <a:srgbClr val="4E8483"/>
            </a:solidFill>
            <a:tailEnd type="triangle"/>
          </a:ln>
        </p:spPr>
        <p:style>
          <a:lnRef idx="1">
            <a:schemeClr val="accent1"/>
          </a:lnRef>
          <a:fillRef idx="0">
            <a:schemeClr val="accent1"/>
          </a:fillRef>
          <a:effectRef idx="0">
            <a:schemeClr val="accent1"/>
          </a:effectRef>
          <a:fontRef idx="minor">
            <a:schemeClr val="tx1"/>
          </a:fontRef>
        </p:style>
      </p:cxnSp>
      <p:pic>
        <p:nvPicPr>
          <p:cNvPr id="92172" name="Picture 2" descr="Welcome - GRESB">
            <a:extLst>
              <a:ext uri="{FF2B5EF4-FFF2-40B4-BE49-F238E27FC236}">
                <a16:creationId xmlns:a16="http://schemas.microsoft.com/office/drawing/2014/main" id="{BB185E0D-4FFC-FA0D-2AF6-844B61CB03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375" y="6140450"/>
            <a:ext cx="12065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3" name="Picture 4" descr="Breeam: Building sustainable homes | Real de La Quinta">
            <a:extLst>
              <a:ext uri="{FF2B5EF4-FFF2-40B4-BE49-F238E27FC236}">
                <a16:creationId xmlns:a16="http://schemas.microsoft.com/office/drawing/2014/main" id="{A901703E-3EDB-7A24-781E-D7022EAA1D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975" y="5368925"/>
            <a:ext cx="7493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4" name="Picture 2" descr="DGNB certification provides bonuses for applying circular economy  principles in sustainable construction | European Circular Economy  Stakeholder Platform">
            <a:extLst>
              <a:ext uri="{FF2B5EF4-FFF2-40B4-BE49-F238E27FC236}">
                <a16:creationId xmlns:a16="http://schemas.microsoft.com/office/drawing/2014/main" id="{94C8D713-EAFB-E12E-EFF0-9468E3869B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7638" y="4891088"/>
            <a:ext cx="9572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0BE7CEDF-D173-3627-BA99-63A62A923F73}"/>
              </a:ext>
            </a:extLst>
          </p:cNvPr>
          <p:cNvSpPr txBox="1"/>
          <p:nvPr/>
        </p:nvSpPr>
        <p:spPr>
          <a:xfrm>
            <a:off x="1154114" y="1739068"/>
            <a:ext cx="6577398" cy="553998"/>
          </a:xfrm>
          <a:prstGeom prst="rect">
            <a:avLst/>
          </a:prstGeom>
          <a:noFill/>
        </p:spPr>
        <p:txBody>
          <a:bodyPr wrap="square" rtlCol="0">
            <a:spAutoFit/>
          </a:bodyPr>
          <a:lstStyle/>
          <a:p>
            <a:r>
              <a:rPr lang="fr-FR" sz="1000" dirty="0">
                <a:latin typeface="Poppins" panose="00000500000000000000" pitchFamily="2" charset="0"/>
                <a:cs typeface="Poppins" panose="00000500000000000000" pitchFamily="2" charset="0"/>
              </a:rPr>
              <a:t>proposition de directive</a:t>
            </a:r>
          </a:p>
          <a:p>
            <a:r>
              <a:rPr lang="fr-FR" sz="1000" dirty="0">
                <a:latin typeface="Poppins" panose="00000500000000000000" pitchFamily="2" charset="0"/>
                <a:cs typeface="Poppins" panose="00000500000000000000" pitchFamily="2" charset="0"/>
              </a:rPr>
              <a:t> sur les rapports de </a:t>
            </a:r>
          </a:p>
          <a:p>
            <a:r>
              <a:rPr lang="fr-FR" sz="1000" dirty="0">
                <a:latin typeface="Poppins" panose="00000500000000000000" pitchFamily="2" charset="0"/>
                <a:cs typeface="Poppins" panose="00000500000000000000" pitchFamily="2" charset="0"/>
              </a:rPr>
              <a:t>durabilité des entreprises (CSRD)</a:t>
            </a:r>
            <a:endParaRPr lang="fr-BE" sz="1000" dirty="0">
              <a:latin typeface="Poppins" panose="00000500000000000000" pitchFamily="2" charset="0"/>
              <a:cs typeface="Poppins" panose="00000500000000000000" pitchFamily="2" charset="0"/>
            </a:endParaRPr>
          </a:p>
        </p:txBody>
      </p:sp>
      <p:sp>
        <p:nvSpPr>
          <p:cNvPr id="4" name="ZoneTexte 3">
            <a:extLst>
              <a:ext uri="{FF2B5EF4-FFF2-40B4-BE49-F238E27FC236}">
                <a16:creationId xmlns:a16="http://schemas.microsoft.com/office/drawing/2014/main" id="{BCAF7AC0-8E1A-A350-C8E9-FF92A129F0DE}"/>
              </a:ext>
            </a:extLst>
          </p:cNvPr>
          <p:cNvSpPr txBox="1"/>
          <p:nvPr/>
        </p:nvSpPr>
        <p:spPr>
          <a:xfrm>
            <a:off x="307975" y="3818965"/>
            <a:ext cx="2702984" cy="430887"/>
          </a:xfrm>
          <a:prstGeom prst="rect">
            <a:avLst/>
          </a:prstGeom>
          <a:noFill/>
        </p:spPr>
        <p:txBody>
          <a:bodyPr wrap="none" rtlCol="0">
            <a:spAutoFit/>
          </a:bodyPr>
          <a:lstStyle/>
          <a:p>
            <a:r>
              <a:rPr lang="fr-FR" sz="1100" dirty="0">
                <a:latin typeface="Poppins" panose="00000500000000000000" pitchFamily="2" charset="0"/>
                <a:cs typeface="Poppins" panose="00000500000000000000" pitchFamily="2" charset="0"/>
              </a:rPr>
              <a:t>grandes entreprises et compagnies</a:t>
            </a:r>
          </a:p>
          <a:p>
            <a:r>
              <a:rPr lang="fr-FR" sz="1100" dirty="0">
                <a:latin typeface="Poppins" panose="00000500000000000000" pitchFamily="2" charset="0"/>
                <a:cs typeface="Poppins" panose="00000500000000000000" pitchFamily="2" charset="0"/>
              </a:rPr>
              <a:t>cotées en bourse</a:t>
            </a:r>
            <a:endParaRPr lang="fr-BE" sz="1100" dirty="0">
              <a:latin typeface="Poppins" panose="00000500000000000000" pitchFamily="2" charset="0"/>
              <a:cs typeface="Poppins" panose="00000500000000000000" pitchFamily="2" charset="0"/>
            </a:endParaRPr>
          </a:p>
        </p:txBody>
      </p:sp>
      <p:sp>
        <p:nvSpPr>
          <p:cNvPr id="10" name="ZoneTexte 9">
            <a:extLst>
              <a:ext uri="{FF2B5EF4-FFF2-40B4-BE49-F238E27FC236}">
                <a16:creationId xmlns:a16="http://schemas.microsoft.com/office/drawing/2014/main" id="{7B4180CB-845E-3576-172C-6603ECE27B47}"/>
              </a:ext>
            </a:extLst>
          </p:cNvPr>
          <p:cNvSpPr txBox="1"/>
          <p:nvPr/>
        </p:nvSpPr>
        <p:spPr>
          <a:xfrm>
            <a:off x="1560513" y="2385599"/>
            <a:ext cx="1648852" cy="553998"/>
          </a:xfrm>
          <a:prstGeom prst="rect">
            <a:avLst/>
          </a:prstGeom>
          <a:noFill/>
        </p:spPr>
        <p:txBody>
          <a:bodyPr wrap="square" rtlCol="0">
            <a:spAutoFit/>
          </a:bodyPr>
          <a:lstStyle/>
          <a:p>
            <a:r>
              <a:rPr lang="fr-FR" sz="1000" dirty="0">
                <a:latin typeface="Poppins" panose="00000500000000000000" pitchFamily="2" charset="0"/>
                <a:cs typeface="Poppins" panose="00000500000000000000" pitchFamily="2" charset="0"/>
              </a:rPr>
              <a:t>doivent faire l'objet</a:t>
            </a:r>
          </a:p>
          <a:p>
            <a:r>
              <a:rPr lang="fr-FR" sz="1000" dirty="0">
                <a:latin typeface="Poppins" panose="00000500000000000000" pitchFamily="2" charset="0"/>
                <a:cs typeface="Poppins" panose="00000500000000000000" pitchFamily="2" charset="0"/>
              </a:rPr>
              <a:t> d'un rapport de publicité</a:t>
            </a:r>
            <a:endParaRPr lang="fr-BE" sz="1000" dirty="0">
              <a:latin typeface="Poppins" panose="00000500000000000000" pitchFamily="2" charset="0"/>
              <a:cs typeface="Poppins" panose="00000500000000000000" pitchFamily="2" charset="0"/>
            </a:endParaRPr>
          </a:p>
        </p:txBody>
      </p:sp>
      <p:sp>
        <p:nvSpPr>
          <p:cNvPr id="11" name="ZoneTexte 10">
            <a:extLst>
              <a:ext uri="{FF2B5EF4-FFF2-40B4-BE49-F238E27FC236}">
                <a16:creationId xmlns:a16="http://schemas.microsoft.com/office/drawing/2014/main" id="{8DF6A3F2-D67D-2D29-CC7E-80186E6F384D}"/>
              </a:ext>
            </a:extLst>
          </p:cNvPr>
          <p:cNvSpPr txBox="1"/>
          <p:nvPr/>
        </p:nvSpPr>
        <p:spPr>
          <a:xfrm>
            <a:off x="4662488" y="2850776"/>
            <a:ext cx="1878912" cy="230832"/>
          </a:xfrm>
          <a:prstGeom prst="rect">
            <a:avLst/>
          </a:prstGeom>
          <a:noFill/>
        </p:spPr>
        <p:txBody>
          <a:bodyPr wrap="square" rtlCol="0">
            <a:spAutoFit/>
          </a:bodyPr>
          <a:lstStyle/>
          <a:p>
            <a:r>
              <a:rPr lang="fr-FR" sz="900" dirty="0">
                <a:latin typeface="Poppins" panose="00000500000000000000" pitchFamily="2" charset="0"/>
                <a:cs typeface="Poppins" panose="00000500000000000000" pitchFamily="2" charset="0"/>
              </a:rPr>
              <a:t>Autre information CSDR</a:t>
            </a:r>
            <a:endParaRPr lang="fr-BE" sz="900" dirty="0">
              <a:latin typeface="Poppins" panose="00000500000000000000" pitchFamily="2" charset="0"/>
              <a:cs typeface="Poppins" panose="00000500000000000000" pitchFamily="2" charset="0"/>
            </a:endParaRPr>
          </a:p>
        </p:txBody>
      </p:sp>
      <p:sp>
        <p:nvSpPr>
          <p:cNvPr id="12" name="ZoneTexte 11">
            <a:extLst>
              <a:ext uri="{FF2B5EF4-FFF2-40B4-BE49-F238E27FC236}">
                <a16:creationId xmlns:a16="http://schemas.microsoft.com/office/drawing/2014/main" id="{FA8DD8FE-39BD-D3C6-10B8-A4A81411EDAE}"/>
              </a:ext>
            </a:extLst>
          </p:cNvPr>
          <p:cNvSpPr txBox="1"/>
          <p:nvPr/>
        </p:nvSpPr>
        <p:spPr>
          <a:xfrm>
            <a:off x="4442813" y="4034408"/>
            <a:ext cx="2303836" cy="400110"/>
          </a:xfrm>
          <a:prstGeom prst="rect">
            <a:avLst/>
          </a:prstGeom>
          <a:noFill/>
        </p:spPr>
        <p:txBody>
          <a:bodyPr wrap="none" rtlCol="0">
            <a:spAutoFit/>
          </a:bodyPr>
          <a:lstStyle/>
          <a:p>
            <a:r>
              <a:rPr lang="fr-FR" sz="1000" dirty="0">
                <a:latin typeface="Poppins" panose="00000500000000000000" pitchFamily="2" charset="0"/>
                <a:cs typeface="Poppins" panose="00000500000000000000" pitchFamily="2" charset="0"/>
              </a:rPr>
              <a:t>% d'activités opérationnelles</a:t>
            </a:r>
          </a:p>
          <a:p>
            <a:r>
              <a:rPr lang="fr-FR" sz="1000" dirty="0">
                <a:latin typeface="Poppins" panose="00000500000000000000" pitchFamily="2" charset="0"/>
                <a:cs typeface="Poppins" panose="00000500000000000000" pitchFamily="2" charset="0"/>
              </a:rPr>
              <a:t> alignées sur la taxonomie de l'UE</a:t>
            </a:r>
            <a:endParaRPr lang="fr-BE" sz="1000" dirty="0">
              <a:latin typeface="Poppins" panose="00000500000000000000" pitchFamily="2" charset="0"/>
              <a:cs typeface="Poppins" panose="00000500000000000000" pitchFamily="2" charset="0"/>
            </a:endParaRPr>
          </a:p>
        </p:txBody>
      </p:sp>
      <p:sp>
        <p:nvSpPr>
          <p:cNvPr id="13" name="ZoneTexte 12">
            <a:extLst>
              <a:ext uri="{FF2B5EF4-FFF2-40B4-BE49-F238E27FC236}">
                <a16:creationId xmlns:a16="http://schemas.microsoft.com/office/drawing/2014/main" id="{5809776A-AA17-623F-B53F-FC4C49350B40}"/>
              </a:ext>
            </a:extLst>
          </p:cNvPr>
          <p:cNvSpPr txBox="1"/>
          <p:nvPr/>
        </p:nvSpPr>
        <p:spPr>
          <a:xfrm>
            <a:off x="5711825" y="3738282"/>
            <a:ext cx="1878912" cy="400110"/>
          </a:xfrm>
          <a:prstGeom prst="rect">
            <a:avLst/>
          </a:prstGeom>
          <a:noFill/>
        </p:spPr>
        <p:txBody>
          <a:bodyPr wrap="square" rtlCol="0">
            <a:spAutoFit/>
          </a:bodyPr>
          <a:lstStyle/>
          <a:p>
            <a:r>
              <a:rPr lang="fr-FR" sz="1000" dirty="0">
                <a:latin typeface="Poppins" panose="00000500000000000000" pitchFamily="2" charset="0"/>
                <a:cs typeface="Poppins" panose="00000500000000000000" pitchFamily="2" charset="0"/>
              </a:rPr>
              <a:t>Les informations récoltées</a:t>
            </a:r>
          </a:p>
          <a:p>
            <a:r>
              <a:rPr lang="fr-FR" sz="1000" dirty="0">
                <a:latin typeface="Poppins" panose="00000500000000000000" pitchFamily="2" charset="0"/>
                <a:cs typeface="Poppins" panose="00000500000000000000" pitchFamily="2" charset="0"/>
              </a:rPr>
              <a:t> sont adressées à</a:t>
            </a:r>
            <a:endParaRPr lang="fr-BE" sz="1000" dirty="0">
              <a:latin typeface="Poppins" panose="00000500000000000000" pitchFamily="2" charset="0"/>
              <a:cs typeface="Poppins" panose="00000500000000000000" pitchFamily="2" charset="0"/>
            </a:endParaRPr>
          </a:p>
        </p:txBody>
      </p:sp>
      <p:sp>
        <p:nvSpPr>
          <p:cNvPr id="15" name="ZoneTexte 14">
            <a:extLst>
              <a:ext uri="{FF2B5EF4-FFF2-40B4-BE49-F238E27FC236}">
                <a16:creationId xmlns:a16="http://schemas.microsoft.com/office/drawing/2014/main" id="{8C8CA458-D71B-2901-CBEC-622CEAF5B6A4}"/>
              </a:ext>
            </a:extLst>
          </p:cNvPr>
          <p:cNvSpPr txBox="1"/>
          <p:nvPr/>
        </p:nvSpPr>
        <p:spPr>
          <a:xfrm>
            <a:off x="1298482" y="5500432"/>
            <a:ext cx="3900427" cy="861774"/>
          </a:xfrm>
          <a:prstGeom prst="rect">
            <a:avLst/>
          </a:prstGeom>
          <a:noFill/>
        </p:spPr>
        <p:txBody>
          <a:bodyPr wrap="none" rtlCol="0">
            <a:spAutoFit/>
          </a:bodyPr>
          <a:lstStyle/>
          <a:p>
            <a:r>
              <a:rPr lang="fr-FR" sz="1000" dirty="0" err="1"/>
              <a:t>Madaster</a:t>
            </a:r>
            <a:endParaRPr lang="fr-FR" sz="1000" dirty="0"/>
          </a:p>
          <a:p>
            <a:r>
              <a:rPr lang="fr-FR" sz="1000" dirty="0"/>
              <a:t>Une solution intégrale et une source de </a:t>
            </a:r>
          </a:p>
          <a:p>
            <a:r>
              <a:rPr lang="fr-FR" sz="1000" dirty="0"/>
              <a:t>données fiables permettant au secteur de la </a:t>
            </a:r>
          </a:p>
          <a:p>
            <a:r>
              <a:rPr lang="fr-FR" sz="1000" dirty="0"/>
              <a:t>construction d'orienter et de prouver ses actifs en fonction </a:t>
            </a:r>
          </a:p>
          <a:p>
            <a:r>
              <a:rPr lang="fr-FR" sz="1000" dirty="0"/>
              <a:t>des réglementations et des normes de certification actuelles et futures.</a:t>
            </a:r>
            <a:endParaRPr lang="fr-BE" sz="1000" dirty="0"/>
          </a:p>
        </p:txBody>
      </p:sp>
      <p:sp>
        <p:nvSpPr>
          <p:cNvPr id="16" name="ZoneTexte 15">
            <a:extLst>
              <a:ext uri="{FF2B5EF4-FFF2-40B4-BE49-F238E27FC236}">
                <a16:creationId xmlns:a16="http://schemas.microsoft.com/office/drawing/2014/main" id="{8DC154DC-DEB0-D51C-454C-371577F02F34}"/>
              </a:ext>
            </a:extLst>
          </p:cNvPr>
          <p:cNvSpPr txBox="1"/>
          <p:nvPr/>
        </p:nvSpPr>
        <p:spPr>
          <a:xfrm>
            <a:off x="9054654" y="4547878"/>
            <a:ext cx="2217274" cy="246221"/>
          </a:xfrm>
          <a:prstGeom prst="rect">
            <a:avLst/>
          </a:prstGeom>
          <a:noFill/>
        </p:spPr>
        <p:txBody>
          <a:bodyPr wrap="none" rtlCol="0">
            <a:spAutoFit/>
          </a:bodyPr>
          <a:lstStyle/>
          <a:p>
            <a:r>
              <a:rPr lang="fr-FR" sz="1000" dirty="0">
                <a:latin typeface="Poppins" panose="00000500000000000000" pitchFamily="2" charset="0"/>
                <a:cs typeface="Poppins" panose="00000500000000000000" pitchFamily="2" charset="0"/>
              </a:rPr>
              <a:t>Qu’est-ce que la </a:t>
            </a:r>
            <a:r>
              <a:rPr lang="fr-FR" sz="1000" dirty="0" err="1">
                <a:latin typeface="Poppins" panose="00000500000000000000" pitchFamily="2" charset="0"/>
                <a:cs typeface="Poppins" panose="00000500000000000000" pitchFamily="2" charset="0"/>
              </a:rPr>
              <a:t>taxonomy</a:t>
            </a:r>
            <a:r>
              <a:rPr lang="fr-FR" sz="1000" dirty="0">
                <a:latin typeface="Poppins" panose="00000500000000000000" pitchFamily="2" charset="0"/>
                <a:cs typeface="Poppins" panose="00000500000000000000" pitchFamily="2" charset="0"/>
              </a:rPr>
              <a:t> EU ?</a:t>
            </a:r>
            <a:endParaRPr lang="fr-BE" sz="1000" dirty="0">
              <a:latin typeface="Poppins" panose="00000500000000000000" pitchFamily="2" charset="0"/>
              <a:cs typeface="Poppins" panose="00000500000000000000" pitchFamily="2" charset="0"/>
            </a:endParaRPr>
          </a:p>
        </p:txBody>
      </p:sp>
      <p:sp>
        <p:nvSpPr>
          <p:cNvPr id="17" name="ZoneTexte 16">
            <a:extLst>
              <a:ext uri="{FF2B5EF4-FFF2-40B4-BE49-F238E27FC236}">
                <a16:creationId xmlns:a16="http://schemas.microsoft.com/office/drawing/2014/main" id="{5ACEBD8A-83B2-6DCA-0648-22F0447D5978}"/>
              </a:ext>
            </a:extLst>
          </p:cNvPr>
          <p:cNvSpPr txBox="1"/>
          <p:nvPr/>
        </p:nvSpPr>
        <p:spPr>
          <a:xfrm>
            <a:off x="8399929" y="1290918"/>
            <a:ext cx="1524001" cy="553998"/>
          </a:xfrm>
          <a:prstGeom prst="rect">
            <a:avLst/>
          </a:prstGeom>
          <a:noFill/>
        </p:spPr>
        <p:txBody>
          <a:bodyPr wrap="square" rtlCol="0">
            <a:spAutoFit/>
          </a:bodyPr>
          <a:lstStyle/>
          <a:p>
            <a:r>
              <a:rPr lang="fr-FR" sz="1000" dirty="0"/>
              <a:t>les autres utilisateurs finaux </a:t>
            </a:r>
          </a:p>
          <a:p>
            <a:r>
              <a:rPr lang="fr-FR" sz="1000" dirty="0"/>
              <a:t>(société civile, clients)</a:t>
            </a:r>
            <a:endParaRPr lang="fr-BE" sz="1000" dirty="0"/>
          </a:p>
        </p:txBody>
      </p:sp>
      <p:sp>
        <p:nvSpPr>
          <p:cNvPr id="19" name="ZoneTexte 18">
            <a:extLst>
              <a:ext uri="{FF2B5EF4-FFF2-40B4-BE49-F238E27FC236}">
                <a16:creationId xmlns:a16="http://schemas.microsoft.com/office/drawing/2014/main" id="{50DCC911-FCAE-29A6-FC58-C30717723F52}"/>
              </a:ext>
            </a:extLst>
          </p:cNvPr>
          <p:cNvSpPr txBox="1"/>
          <p:nvPr/>
        </p:nvSpPr>
        <p:spPr>
          <a:xfrm>
            <a:off x="9812149" y="794961"/>
            <a:ext cx="2266762" cy="553998"/>
          </a:xfrm>
          <a:prstGeom prst="rect">
            <a:avLst/>
          </a:prstGeom>
          <a:noFill/>
        </p:spPr>
        <p:txBody>
          <a:bodyPr wrap="square" rtlCol="0">
            <a:spAutoFit/>
          </a:bodyPr>
          <a:lstStyle/>
          <a:p>
            <a:r>
              <a:rPr lang="fr-FR" sz="1000" dirty="0">
                <a:latin typeface="Poppins" panose="00000500000000000000" pitchFamily="2" charset="0"/>
                <a:cs typeface="Poppins" panose="00000500000000000000" pitchFamily="2" charset="0"/>
              </a:rPr>
              <a:t>la divulgation d'informations lors </a:t>
            </a:r>
          </a:p>
          <a:p>
            <a:r>
              <a:rPr lang="fr-FR" sz="1000" dirty="0">
                <a:latin typeface="Poppins" panose="00000500000000000000" pitchFamily="2" charset="0"/>
                <a:cs typeface="Poppins" panose="00000500000000000000" pitchFamily="2" charset="0"/>
              </a:rPr>
              <a:t>de la vente de produits financiers durables</a:t>
            </a:r>
            <a:endParaRPr lang="fr-BE" sz="1000" dirty="0">
              <a:latin typeface="Poppins" panose="00000500000000000000" pitchFamily="2" charset="0"/>
              <a:cs typeface="Poppins" panose="00000500000000000000" pitchFamily="2" charset="0"/>
            </a:endParaRPr>
          </a:p>
        </p:txBody>
      </p:sp>
      <p:sp>
        <p:nvSpPr>
          <p:cNvPr id="20" name="ZoneTexte 19">
            <a:extLst>
              <a:ext uri="{FF2B5EF4-FFF2-40B4-BE49-F238E27FC236}">
                <a16:creationId xmlns:a16="http://schemas.microsoft.com/office/drawing/2014/main" id="{4D26A0B6-4584-190B-30A2-053210BC2A0F}"/>
              </a:ext>
            </a:extLst>
          </p:cNvPr>
          <p:cNvSpPr txBox="1"/>
          <p:nvPr/>
        </p:nvSpPr>
        <p:spPr>
          <a:xfrm>
            <a:off x="9412941" y="4891088"/>
            <a:ext cx="2571538" cy="1015663"/>
          </a:xfrm>
          <a:prstGeom prst="rect">
            <a:avLst/>
          </a:prstGeom>
          <a:noFill/>
        </p:spPr>
        <p:txBody>
          <a:bodyPr wrap="none" rtlCol="0">
            <a:spAutoFit/>
          </a:bodyPr>
          <a:lstStyle/>
          <a:p>
            <a:r>
              <a:rPr lang="fr-FR" sz="1000" dirty="0" err="1">
                <a:latin typeface="Poppins" panose="00000500000000000000" pitchFamily="2" charset="0"/>
                <a:cs typeface="Poppins" panose="00000500000000000000" pitchFamily="2" charset="0"/>
              </a:rPr>
              <a:t>taxonomy</a:t>
            </a:r>
            <a:r>
              <a:rPr lang="fr-FR" sz="1000" dirty="0">
                <a:latin typeface="Poppins" panose="00000500000000000000" pitchFamily="2" charset="0"/>
                <a:cs typeface="Poppins" panose="00000500000000000000" pitchFamily="2" charset="0"/>
              </a:rPr>
              <a:t> de </a:t>
            </a:r>
            <a:r>
              <a:rPr lang="fr-FR" sz="1000" dirty="0" err="1">
                <a:latin typeface="Poppins" panose="00000500000000000000" pitchFamily="2" charset="0"/>
                <a:cs typeface="Poppins" panose="00000500000000000000" pitchFamily="2" charset="0"/>
              </a:rPr>
              <a:t>l’ue</a:t>
            </a:r>
            <a:endParaRPr lang="fr-FR" sz="1000" dirty="0">
              <a:latin typeface="Poppins" panose="00000500000000000000" pitchFamily="2" charset="0"/>
              <a:cs typeface="Poppins" panose="00000500000000000000" pitchFamily="2" charset="0"/>
            </a:endParaRPr>
          </a:p>
          <a:p>
            <a:r>
              <a:rPr lang="fr-FR" sz="1000" dirty="0">
                <a:latin typeface="Poppins" panose="00000500000000000000" pitchFamily="2" charset="0"/>
                <a:cs typeface="Poppins" panose="00000500000000000000" pitchFamily="2" charset="0"/>
              </a:rPr>
              <a:t>une classification commune des </a:t>
            </a:r>
          </a:p>
          <a:p>
            <a:r>
              <a:rPr lang="fr-FR" sz="1000" dirty="0">
                <a:latin typeface="Poppins" panose="00000500000000000000" pitchFamily="2" charset="0"/>
                <a:cs typeface="Poppins" panose="00000500000000000000" pitchFamily="2" charset="0"/>
              </a:rPr>
              <a:t>Activités  économiques contribuant </a:t>
            </a:r>
          </a:p>
          <a:p>
            <a:r>
              <a:rPr lang="fr-FR" sz="1000" dirty="0">
                <a:latin typeface="Poppins" panose="00000500000000000000" pitchFamily="2" charset="0"/>
                <a:cs typeface="Poppins" panose="00000500000000000000" pitchFamily="2" charset="0"/>
              </a:rPr>
              <a:t>de manière significative aux objectifs</a:t>
            </a:r>
          </a:p>
          <a:p>
            <a:r>
              <a:rPr lang="fr-FR" sz="1000" dirty="0">
                <a:latin typeface="Poppins" panose="00000500000000000000" pitchFamily="2" charset="0"/>
                <a:cs typeface="Poppins" panose="00000500000000000000" pitchFamily="2" charset="0"/>
              </a:rPr>
              <a:t> environnementaux, sur la base de </a:t>
            </a:r>
          </a:p>
          <a:p>
            <a:r>
              <a:rPr lang="fr-FR" sz="1000" dirty="0">
                <a:latin typeface="Poppins" panose="00000500000000000000" pitchFamily="2" charset="0"/>
                <a:cs typeface="Poppins" panose="00000500000000000000" pitchFamily="2" charset="0"/>
              </a:rPr>
              <a:t>critères scientifiques </a:t>
            </a:r>
            <a:endParaRPr lang="fr-BE" sz="1000" dirty="0">
              <a:latin typeface="Poppins" panose="00000500000000000000" pitchFamily="2" charset="0"/>
              <a:cs typeface="Poppins" panose="00000500000000000000" pitchFamily="2" charset="0"/>
            </a:endParaRPr>
          </a:p>
        </p:txBody>
      </p:sp>
      <p:sp>
        <p:nvSpPr>
          <p:cNvPr id="21" name="ZoneTexte 20">
            <a:extLst>
              <a:ext uri="{FF2B5EF4-FFF2-40B4-BE49-F238E27FC236}">
                <a16:creationId xmlns:a16="http://schemas.microsoft.com/office/drawing/2014/main" id="{FF01C7BC-4533-CCEF-7B6E-5B94149BC134}"/>
              </a:ext>
            </a:extLst>
          </p:cNvPr>
          <p:cNvSpPr txBox="1"/>
          <p:nvPr/>
        </p:nvSpPr>
        <p:spPr>
          <a:xfrm>
            <a:off x="9923930" y="4034408"/>
            <a:ext cx="2279791" cy="646331"/>
          </a:xfrm>
          <a:prstGeom prst="rect">
            <a:avLst/>
          </a:prstGeom>
          <a:noFill/>
        </p:spPr>
        <p:txBody>
          <a:bodyPr wrap="none" rtlCol="0">
            <a:spAutoFit/>
          </a:bodyPr>
          <a:lstStyle/>
          <a:p>
            <a:r>
              <a:rPr lang="fr-FR" sz="900" dirty="0">
                <a:latin typeface="Poppins" panose="00000500000000000000" pitchFamily="2" charset="0"/>
                <a:cs typeface="Poppins" panose="00000500000000000000" pitchFamily="2" charset="0"/>
              </a:rPr>
              <a:t>produits ayant un objectif </a:t>
            </a:r>
          </a:p>
          <a:p>
            <a:r>
              <a:rPr lang="fr-FR" sz="900" dirty="0">
                <a:latin typeface="Poppins" panose="00000500000000000000" pitchFamily="2" charset="0"/>
                <a:cs typeface="Poppins" panose="00000500000000000000" pitchFamily="2" charset="0"/>
              </a:rPr>
              <a:t>d'investissement durables</a:t>
            </a:r>
          </a:p>
          <a:p>
            <a:r>
              <a:rPr lang="fr-FR" sz="900" dirty="0">
                <a:latin typeface="Poppins" panose="00000500000000000000" pitchFamily="2" charset="0"/>
                <a:cs typeface="Poppins" panose="00000500000000000000" pitchFamily="2" charset="0"/>
              </a:rPr>
              <a:t>activités s'alignent sur la taxonomie </a:t>
            </a:r>
          </a:p>
          <a:p>
            <a:r>
              <a:rPr lang="fr-FR" sz="900" dirty="0">
                <a:latin typeface="Poppins" panose="00000500000000000000" pitchFamily="2" charset="0"/>
                <a:cs typeface="Poppins" panose="00000500000000000000" pitchFamily="2" charset="0"/>
              </a:rPr>
              <a:t>de l'UE</a:t>
            </a:r>
            <a:endParaRPr lang="fr-BE" sz="900" dirty="0">
              <a:latin typeface="Poppins" panose="00000500000000000000" pitchFamily="2" charset="0"/>
              <a:cs typeface="Poppins" panose="00000500000000000000" pitchFamily="2" charset="0"/>
            </a:endParaRPr>
          </a:p>
        </p:txBody>
      </p:sp>
      <p:sp>
        <p:nvSpPr>
          <p:cNvPr id="22" name="ZoneTexte 21">
            <a:extLst>
              <a:ext uri="{FF2B5EF4-FFF2-40B4-BE49-F238E27FC236}">
                <a16:creationId xmlns:a16="http://schemas.microsoft.com/office/drawing/2014/main" id="{B25E3FA1-3590-FECA-DDF4-99469EB34F25}"/>
              </a:ext>
            </a:extLst>
          </p:cNvPr>
          <p:cNvSpPr txBox="1"/>
          <p:nvPr/>
        </p:nvSpPr>
        <p:spPr>
          <a:xfrm>
            <a:off x="9596320" y="2923446"/>
            <a:ext cx="2488182" cy="400110"/>
          </a:xfrm>
          <a:prstGeom prst="rect">
            <a:avLst/>
          </a:prstGeom>
          <a:noFill/>
        </p:spPr>
        <p:txBody>
          <a:bodyPr wrap="none" rtlCol="0">
            <a:spAutoFit/>
          </a:bodyPr>
          <a:lstStyle/>
          <a:p>
            <a:r>
              <a:rPr lang="fr-FR" sz="1000" dirty="0"/>
              <a:t>les produits présentant des caractéristiques </a:t>
            </a:r>
          </a:p>
          <a:p>
            <a:r>
              <a:rPr lang="fr-FR" sz="1000" dirty="0"/>
              <a:t>environnementales ou sociales</a:t>
            </a:r>
            <a:endParaRPr lang="fr-BE" sz="1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persoon, person, dragen, bril&#10;&#10;Automatisch gegenereerde beschrijving">
            <a:extLst>
              <a:ext uri="{FF2B5EF4-FFF2-40B4-BE49-F238E27FC236}">
                <a16:creationId xmlns:a16="http://schemas.microsoft.com/office/drawing/2014/main" id="{1736887F-AB33-45BD-04DC-AA561DC55265}"/>
              </a:ext>
            </a:extLst>
          </p:cNvPr>
          <p:cNvPicPr>
            <a:picLocks noChangeAspect="1"/>
          </p:cNvPicPr>
          <p:nvPr/>
        </p:nvPicPr>
        <p:blipFill>
          <a:blip r:embed="rId3" cstate="email"/>
          <a:stretch>
            <a:fillRect/>
          </a:stretch>
        </p:blipFill>
        <p:spPr>
          <a:xfrm>
            <a:off x="9131898" y="3002155"/>
            <a:ext cx="2571218" cy="3855846"/>
          </a:xfrm>
          <a:prstGeom prst="teardrop">
            <a:avLst/>
          </a:prstGeom>
        </p:spPr>
      </p:pic>
      <p:sp>
        <p:nvSpPr>
          <p:cNvPr id="61442" name="Textfeld 7">
            <a:extLst>
              <a:ext uri="{FF2B5EF4-FFF2-40B4-BE49-F238E27FC236}">
                <a16:creationId xmlns:a16="http://schemas.microsoft.com/office/drawing/2014/main" id="{99B1C387-66F1-36E7-7792-3DAB1A75A8F5}"/>
              </a:ext>
            </a:extLst>
          </p:cNvPr>
          <p:cNvSpPr txBox="1">
            <a:spLocks noChangeArrowheads="1"/>
          </p:cNvSpPr>
          <p:nvPr/>
        </p:nvSpPr>
        <p:spPr bwMode="auto">
          <a:xfrm>
            <a:off x="8859838" y="717550"/>
            <a:ext cx="22955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eaLnBrk="1" hangingPunct="1">
              <a:lnSpc>
                <a:spcPct val="100000"/>
              </a:lnSpc>
              <a:spcBef>
                <a:spcPct val="0"/>
              </a:spcBef>
              <a:buFontTx/>
              <a:buNone/>
            </a:pPr>
            <a:r>
              <a:rPr lang="de-DE" altLang="nl-BE" sz="1800" b="1">
                <a:solidFill>
                  <a:srgbClr val="388583"/>
                </a:solidFill>
                <a:latin typeface="Poppins ExtraLight" pitchFamily="2" charset="77"/>
                <a:ea typeface="Poppins ExtraLight" pitchFamily="2" charset="77"/>
                <a:cs typeface="Poppins ExtraLight" pitchFamily="2" charset="77"/>
              </a:rPr>
              <a:t>Johan Klaps</a:t>
            </a:r>
          </a:p>
          <a:p>
            <a:pPr eaLnBrk="1" hangingPunct="1">
              <a:lnSpc>
                <a:spcPct val="100000"/>
              </a:lnSpc>
              <a:spcBef>
                <a:spcPct val="0"/>
              </a:spcBef>
              <a:buFontTx/>
              <a:buNone/>
            </a:pPr>
            <a:br>
              <a:rPr lang="de-DE" altLang="nl-BE" sz="1800">
                <a:solidFill>
                  <a:srgbClr val="388583"/>
                </a:solidFill>
                <a:latin typeface="Poppins ExtraLight" pitchFamily="2" charset="77"/>
                <a:ea typeface="Poppins ExtraLight" pitchFamily="2" charset="77"/>
                <a:cs typeface="Poppins ExtraLight" pitchFamily="2" charset="77"/>
              </a:rPr>
            </a:br>
            <a:r>
              <a:rPr lang="en-US" altLang="nl-BE" sz="1200">
                <a:solidFill>
                  <a:srgbClr val="388583"/>
                </a:solidFill>
                <a:latin typeface="Poppins ExtraLight" pitchFamily="2" charset="77"/>
                <a:ea typeface="Poppins ExtraLight" pitchFamily="2" charset="77"/>
                <a:cs typeface="Poppins ExtraLight" pitchFamily="2" charset="77"/>
              </a:rPr>
              <a:t>Director Madaster Belgium</a:t>
            </a:r>
            <a:br>
              <a:rPr lang="en-US" altLang="nl-BE" sz="1200">
                <a:solidFill>
                  <a:srgbClr val="388583"/>
                </a:solidFill>
                <a:latin typeface="Poppins ExtraLight" pitchFamily="2" charset="77"/>
                <a:ea typeface="Poppins ExtraLight" pitchFamily="2" charset="77"/>
                <a:cs typeface="Poppins ExtraLight" pitchFamily="2" charset="77"/>
              </a:rPr>
            </a:br>
            <a:r>
              <a:rPr lang="de-DE" altLang="nl-BE" sz="1200">
                <a:solidFill>
                  <a:srgbClr val="388583"/>
                </a:solidFill>
                <a:latin typeface="Poppins ExtraLight" pitchFamily="2" charset="77"/>
                <a:ea typeface="Poppins ExtraLight" pitchFamily="2" charset="77"/>
                <a:cs typeface="Poppins ExtraLight" pitchFamily="2" charset="77"/>
              </a:rPr>
              <a:t>johan.klaps@madaster.com</a:t>
            </a:r>
          </a:p>
          <a:p>
            <a:pPr eaLnBrk="1" hangingPunct="1">
              <a:lnSpc>
                <a:spcPct val="100000"/>
              </a:lnSpc>
              <a:spcBef>
                <a:spcPct val="0"/>
              </a:spcBef>
              <a:buFontTx/>
              <a:buNone/>
            </a:pPr>
            <a:r>
              <a:rPr lang="de-DE" altLang="nl-BE" sz="1200">
                <a:solidFill>
                  <a:srgbClr val="388583"/>
                </a:solidFill>
                <a:latin typeface="Poppins ExtraLight" pitchFamily="2" charset="77"/>
                <a:ea typeface="Poppins ExtraLight" pitchFamily="2" charset="77"/>
                <a:cs typeface="Poppins ExtraLight" pitchFamily="2" charset="77"/>
              </a:rPr>
              <a:t>+32 495 63 06 13</a:t>
            </a:r>
          </a:p>
        </p:txBody>
      </p:sp>
      <p:sp>
        <p:nvSpPr>
          <p:cNvPr id="61443" name="Shape 92">
            <a:extLst>
              <a:ext uri="{FF2B5EF4-FFF2-40B4-BE49-F238E27FC236}">
                <a16:creationId xmlns:a16="http://schemas.microsoft.com/office/drawing/2014/main" id="{B04D0BB6-83B0-3F21-F881-1E15635F327E}"/>
              </a:ext>
            </a:extLst>
          </p:cNvPr>
          <p:cNvSpPr txBox="1">
            <a:spLocks noChangeArrowheads="1"/>
          </p:cNvSpPr>
          <p:nvPr/>
        </p:nvSpPr>
        <p:spPr bwMode="auto">
          <a:xfrm>
            <a:off x="-3959785" y="5513388"/>
            <a:ext cx="12198350" cy="134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685800" indent="-22860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algn="ctr" eaLnBrk="1" hangingPunct="1">
              <a:lnSpc>
                <a:spcPct val="100000"/>
              </a:lnSpc>
              <a:spcBef>
                <a:spcPct val="0"/>
              </a:spcBef>
              <a:spcAft>
                <a:spcPts val="1800"/>
              </a:spcAft>
              <a:buClr>
                <a:srgbClr val="CBE4E7"/>
              </a:buClr>
              <a:buSzPts val="2400"/>
              <a:buFont typeface="Calibri" panose="020F0502020204030204" pitchFamily="34" charset="0"/>
              <a:buNone/>
            </a:pPr>
            <a:r>
              <a:rPr lang="en-US" altLang="nl-BE" sz="2000" b="1">
                <a:solidFill>
                  <a:srgbClr val="4E8483"/>
                </a:solidFill>
                <a:latin typeface="Poppins ExtraLight" pitchFamily="2" charset="77"/>
                <a:ea typeface="Calibri" panose="020F0502020204030204" pitchFamily="34" charset="0"/>
                <a:cs typeface="Poppins ExtraLight" pitchFamily="2" charset="77"/>
                <a:sym typeface="Calibri" panose="020F0502020204030204" pitchFamily="34" charset="0"/>
              </a:rPr>
              <a:t>because material matters</a:t>
            </a:r>
            <a:br>
              <a:rPr lang="en-US" altLang="nl-BE" sz="2000" b="1">
                <a:solidFill>
                  <a:srgbClr val="4E8483"/>
                </a:solidFill>
                <a:latin typeface="Poppins ExtraLight" pitchFamily="2" charset="77"/>
                <a:ea typeface="Calibri" panose="020F0502020204030204" pitchFamily="34" charset="0"/>
                <a:cs typeface="Poppins ExtraLight" pitchFamily="2" charset="77"/>
                <a:sym typeface="Calibri" panose="020F0502020204030204" pitchFamily="34" charset="0"/>
              </a:rPr>
            </a:br>
            <a:br>
              <a:rPr lang="en-US" altLang="nl-BE" sz="2400" b="1">
                <a:solidFill>
                  <a:srgbClr val="4E8483"/>
                </a:solidFill>
                <a:latin typeface="Poppins ExtraLight" pitchFamily="2" charset="77"/>
                <a:ea typeface="Calibri" panose="020F0502020204030204" pitchFamily="34" charset="0"/>
                <a:cs typeface="Poppins ExtraLight" pitchFamily="2" charset="77"/>
                <a:sym typeface="Calibri" panose="020F0502020204030204" pitchFamily="34" charset="0"/>
              </a:rPr>
            </a:br>
            <a:r>
              <a:rPr lang="en-US" altLang="nl-BE" sz="1800" b="1">
                <a:solidFill>
                  <a:srgbClr val="4E8483"/>
                </a:solidFill>
                <a:latin typeface="Poppins ExtraLight" pitchFamily="2" charset="77"/>
                <a:ea typeface="Calibri" panose="020F0502020204030204" pitchFamily="34" charset="0"/>
                <a:cs typeface="Poppins ExtraLight" pitchFamily="2" charset="77"/>
                <a:sym typeface="Calibri" panose="020F0502020204030204" pitchFamily="34" charset="0"/>
              </a:rPr>
              <a:t>www.madaster.be</a:t>
            </a:r>
            <a:endParaRPr lang="en-US" altLang="nl-BE" sz="1800">
              <a:solidFill>
                <a:srgbClr val="4E8483"/>
              </a:solidFill>
              <a:latin typeface="Poppins ExtraLight" pitchFamily="2" charset="77"/>
              <a:ea typeface="Calibri" panose="020F0502020204030204" pitchFamily="34" charset="0"/>
              <a:cs typeface="Poppins ExtraLight" pitchFamily="2" charset="77"/>
              <a:sym typeface="Calibri" panose="020F0502020204030204" pitchFamily="34" charset="0"/>
            </a:endParaRPr>
          </a:p>
        </p:txBody>
      </p:sp>
      <p:pic>
        <p:nvPicPr>
          <p:cNvPr id="61444" name="Grafik 4">
            <a:hlinkClick r:id="rId4"/>
            <a:extLst>
              <a:ext uri="{FF2B5EF4-FFF2-40B4-BE49-F238E27FC236}">
                <a16:creationId xmlns:a16="http://schemas.microsoft.com/office/drawing/2014/main" id="{415F9E48-10FB-B17D-AB6C-FBF182CE50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6238" y="2562225"/>
            <a:ext cx="2460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Grafik 21">
            <a:hlinkClick r:id="rId6"/>
            <a:extLst>
              <a:ext uri="{FF2B5EF4-FFF2-40B4-BE49-F238E27FC236}">
                <a16:creationId xmlns:a16="http://schemas.microsoft.com/office/drawing/2014/main" id="{0305586A-A2CA-037B-39DC-5B0C4420FB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52100" y="2551113"/>
            <a:ext cx="2667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Grafik 26">
            <a:hlinkClick r:id="rId8"/>
            <a:extLst>
              <a:ext uri="{FF2B5EF4-FFF2-40B4-BE49-F238E27FC236}">
                <a16:creationId xmlns:a16="http://schemas.microsoft.com/office/drawing/2014/main" id="{F6A95E7D-B9FE-D026-EB8E-C8EF01ABB81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42488" y="2463800"/>
            <a:ext cx="436562"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7" name="Tekstvak 2">
            <a:extLst>
              <a:ext uri="{FF2B5EF4-FFF2-40B4-BE49-F238E27FC236}">
                <a16:creationId xmlns:a16="http://schemas.microsoft.com/office/drawing/2014/main" id="{F3CFE66C-08FC-B0EF-BAEC-4EDDE6CC8AE3}"/>
              </a:ext>
            </a:extLst>
          </p:cNvPr>
          <p:cNvSpPr txBox="1">
            <a:spLocks noChangeArrowheads="1"/>
          </p:cNvSpPr>
          <p:nvPr/>
        </p:nvSpPr>
        <p:spPr bwMode="auto">
          <a:xfrm>
            <a:off x="8859838" y="2020888"/>
            <a:ext cx="2636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eaLnBrk="1" hangingPunct="1">
              <a:lnSpc>
                <a:spcPct val="100000"/>
              </a:lnSpc>
              <a:spcBef>
                <a:spcPct val="0"/>
              </a:spcBef>
              <a:buFontTx/>
              <a:buNone/>
            </a:pPr>
            <a:r>
              <a:rPr lang="nl-NL" altLang="nl-BE" sz="1800">
                <a:solidFill>
                  <a:srgbClr val="4E8483"/>
                </a:solidFill>
              </a:rPr>
              <a:t>Follow us on:</a:t>
            </a:r>
          </a:p>
        </p:txBody>
      </p:sp>
      <p:pic>
        <p:nvPicPr>
          <p:cNvPr id="61448" name="Afbeelding 8" descr="Afbeelding met Lettertype, tekst, symbool, logo&#10;&#10;Automatisch gegenereerde beschrijving">
            <a:extLst>
              <a:ext uri="{FF2B5EF4-FFF2-40B4-BE49-F238E27FC236}">
                <a16:creationId xmlns:a16="http://schemas.microsoft.com/office/drawing/2014/main" id="{EDE6E4A7-10DC-79BF-D12C-C4BF669751B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850" y="50800"/>
            <a:ext cx="521970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Footer Placeholder 4">
            <a:extLst>
              <a:ext uri="{FF2B5EF4-FFF2-40B4-BE49-F238E27FC236}">
                <a16:creationId xmlns:a16="http://schemas.microsoft.com/office/drawing/2014/main" id="{544040F6-B8B5-31A4-49F0-E0CEB5DED8D7}"/>
              </a:ext>
            </a:extLst>
          </p:cNvPr>
          <p:cNvSpPr>
            <a:spLocks noGrp="1" noChangeArrowheads="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fontAlgn="base">
              <a:lnSpc>
                <a:spcPct val="100000"/>
              </a:lnSpc>
              <a:spcBef>
                <a:spcPct val="0"/>
              </a:spcBef>
              <a:spcAft>
                <a:spcPct val="0"/>
              </a:spcAft>
              <a:buFontTx/>
              <a:buNone/>
            </a:pPr>
            <a:r>
              <a:rPr lang="nl-NL" altLang="nl-BE" sz="1200"/>
              <a:t>madaster.</a:t>
            </a:r>
          </a:p>
        </p:txBody>
      </p:sp>
      <p:sp>
        <p:nvSpPr>
          <p:cNvPr id="34818" name="Slide Number Placeholder 5">
            <a:extLst>
              <a:ext uri="{FF2B5EF4-FFF2-40B4-BE49-F238E27FC236}">
                <a16:creationId xmlns:a16="http://schemas.microsoft.com/office/drawing/2014/main" id="{A4C65E03-B49D-AB56-BD5B-BE76F891D408}"/>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fontAlgn="base">
              <a:lnSpc>
                <a:spcPct val="100000"/>
              </a:lnSpc>
              <a:spcBef>
                <a:spcPct val="0"/>
              </a:spcBef>
              <a:spcAft>
                <a:spcPct val="0"/>
              </a:spcAft>
              <a:buFontTx/>
              <a:buNone/>
            </a:pPr>
            <a:fld id="{64BBF340-3EB3-FB42-ACDA-E26C48FBEDE2}" type="slidenum">
              <a:rPr lang="nl-NL" altLang="nl-BE" sz="1200" smtClean="0"/>
              <a:pPr fontAlgn="base">
                <a:lnSpc>
                  <a:spcPct val="100000"/>
                </a:lnSpc>
                <a:spcBef>
                  <a:spcPct val="0"/>
                </a:spcBef>
                <a:spcAft>
                  <a:spcPct val="0"/>
                </a:spcAft>
                <a:buFontTx/>
                <a:buNone/>
              </a:pPr>
              <a:t>3</a:t>
            </a:fld>
            <a:endParaRPr lang="nl-NL" altLang="nl-BE" sz="1200"/>
          </a:p>
        </p:txBody>
      </p:sp>
      <p:sp>
        <p:nvSpPr>
          <p:cNvPr id="12" name="Freeform: Shape 9">
            <a:extLst>
              <a:ext uri="{FF2B5EF4-FFF2-40B4-BE49-F238E27FC236}">
                <a16:creationId xmlns:a16="http://schemas.microsoft.com/office/drawing/2014/main" id="{2578F921-8621-0ADE-D439-95709AC04D94}"/>
              </a:ext>
            </a:extLst>
          </p:cNvPr>
          <p:cNvSpPr/>
          <p:nvPr/>
        </p:nvSpPr>
        <p:spPr>
          <a:xfrm>
            <a:off x="2921000" y="-452438"/>
            <a:ext cx="6350000" cy="6350001"/>
          </a:xfrm>
          <a:custGeom>
            <a:avLst/>
            <a:gdLst>
              <a:gd name="connsiteX0" fmla="*/ 6509106 w 11158434"/>
              <a:gd name="connsiteY0" fmla="*/ 0 h 11158430"/>
              <a:gd name="connsiteX1" fmla="*/ 10228546 w 11158434"/>
              <a:gd name="connsiteY1" fmla="*/ 0 h 11158430"/>
              <a:gd name="connsiteX2" fmla="*/ 11158434 w 11158434"/>
              <a:gd name="connsiteY2" fmla="*/ 929887 h 11158430"/>
              <a:gd name="connsiteX3" fmla="*/ 11158434 w 11158434"/>
              <a:gd name="connsiteY3" fmla="*/ 4649327 h 11158430"/>
              <a:gd name="connsiteX4" fmla="*/ 10228546 w 11158434"/>
              <a:gd name="connsiteY4" fmla="*/ 5579215 h 11158430"/>
              <a:gd name="connsiteX5" fmla="*/ 6509106 w 11158434"/>
              <a:gd name="connsiteY5" fmla="*/ 5579215 h 11158430"/>
              <a:gd name="connsiteX6" fmla="*/ 6507064 w 11158434"/>
              <a:gd name="connsiteY6" fmla="*/ 5579112 h 11158430"/>
              <a:gd name="connsiteX7" fmla="*/ 6507069 w 11158434"/>
              <a:gd name="connsiteY7" fmla="*/ 5579214 h 11158430"/>
              <a:gd name="connsiteX8" fmla="*/ 6507067 w 11158434"/>
              <a:gd name="connsiteY8" fmla="*/ 5579214 h 11158430"/>
              <a:gd name="connsiteX9" fmla="*/ 5579216 w 11158434"/>
              <a:gd name="connsiteY9" fmla="*/ 6507065 h 11158430"/>
              <a:gd name="connsiteX10" fmla="*/ 5579217 w 11158434"/>
              <a:gd name="connsiteY10" fmla="*/ 6507066 h 11158430"/>
              <a:gd name="connsiteX11" fmla="*/ 5579113 w 11158434"/>
              <a:gd name="connsiteY11" fmla="*/ 6507061 h 11158430"/>
              <a:gd name="connsiteX12" fmla="*/ 5579216 w 11158434"/>
              <a:gd name="connsiteY12" fmla="*/ 6509102 h 11158430"/>
              <a:gd name="connsiteX13" fmla="*/ 5579216 w 11158434"/>
              <a:gd name="connsiteY13" fmla="*/ 10228542 h 11158430"/>
              <a:gd name="connsiteX14" fmla="*/ 4649328 w 11158434"/>
              <a:gd name="connsiteY14" fmla="*/ 11158430 h 11158430"/>
              <a:gd name="connsiteX15" fmla="*/ 929888 w 11158434"/>
              <a:gd name="connsiteY15" fmla="*/ 11158430 h 11158430"/>
              <a:gd name="connsiteX16" fmla="*/ 0 w 11158434"/>
              <a:gd name="connsiteY16" fmla="*/ 10228542 h 11158430"/>
              <a:gd name="connsiteX17" fmla="*/ 0 w 11158434"/>
              <a:gd name="connsiteY17" fmla="*/ 6509102 h 11158430"/>
              <a:gd name="connsiteX18" fmla="*/ 929888 w 11158434"/>
              <a:gd name="connsiteY18" fmla="*/ 5579214 h 11158430"/>
              <a:gd name="connsiteX19" fmla="*/ 4649328 w 11158434"/>
              <a:gd name="connsiteY19" fmla="*/ 5579214 h 11158430"/>
              <a:gd name="connsiteX20" fmla="*/ 4651372 w 11158434"/>
              <a:gd name="connsiteY20" fmla="*/ 5579317 h 11158430"/>
              <a:gd name="connsiteX21" fmla="*/ 4651367 w 11158434"/>
              <a:gd name="connsiteY21" fmla="*/ 5579215 h 11158430"/>
              <a:gd name="connsiteX22" fmla="*/ 4746234 w 11158434"/>
              <a:gd name="connsiteY22" fmla="*/ 5574425 h 11158430"/>
              <a:gd name="connsiteX23" fmla="*/ 5574427 w 11158434"/>
              <a:gd name="connsiteY23" fmla="*/ 4746232 h 11158430"/>
              <a:gd name="connsiteX24" fmla="*/ 5579217 w 11158434"/>
              <a:gd name="connsiteY24" fmla="*/ 4651364 h 11158430"/>
              <a:gd name="connsiteX25" fmla="*/ 5579218 w 11158434"/>
              <a:gd name="connsiteY25" fmla="*/ 4651364 h 11158430"/>
              <a:gd name="connsiteX26" fmla="*/ 5579321 w 11158434"/>
              <a:gd name="connsiteY26" fmla="*/ 4651370 h 11158430"/>
              <a:gd name="connsiteX27" fmla="*/ 5579218 w 11158434"/>
              <a:gd name="connsiteY27" fmla="*/ 4649327 h 11158430"/>
              <a:gd name="connsiteX28" fmla="*/ 5579218 w 11158434"/>
              <a:gd name="connsiteY28" fmla="*/ 929887 h 11158430"/>
              <a:gd name="connsiteX29" fmla="*/ 6509106 w 11158434"/>
              <a:gd name="connsiteY29" fmla="*/ 0 h 1115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158434" h="11158430">
                <a:moveTo>
                  <a:pt x="6509106" y="0"/>
                </a:moveTo>
                <a:lnTo>
                  <a:pt x="10228546" y="0"/>
                </a:lnTo>
                <a:cubicBezTo>
                  <a:pt x="10742109" y="0"/>
                  <a:pt x="11158434" y="416324"/>
                  <a:pt x="11158434" y="929887"/>
                </a:cubicBezTo>
                <a:lnTo>
                  <a:pt x="11158434" y="4649327"/>
                </a:lnTo>
                <a:cubicBezTo>
                  <a:pt x="11158434" y="5162890"/>
                  <a:pt x="10742109" y="5579215"/>
                  <a:pt x="10228546" y="5579215"/>
                </a:cubicBezTo>
                <a:lnTo>
                  <a:pt x="6509106" y="5579215"/>
                </a:lnTo>
                <a:lnTo>
                  <a:pt x="6507064" y="5579112"/>
                </a:lnTo>
                <a:lnTo>
                  <a:pt x="6507069" y="5579214"/>
                </a:lnTo>
                <a:lnTo>
                  <a:pt x="6507067" y="5579214"/>
                </a:lnTo>
                <a:cubicBezTo>
                  <a:pt x="5994629" y="5579214"/>
                  <a:pt x="5579216" y="5994627"/>
                  <a:pt x="5579216" y="6507065"/>
                </a:cubicBezTo>
                <a:lnTo>
                  <a:pt x="5579217" y="6507066"/>
                </a:lnTo>
                <a:lnTo>
                  <a:pt x="5579113" y="6507061"/>
                </a:lnTo>
                <a:lnTo>
                  <a:pt x="5579216" y="6509102"/>
                </a:lnTo>
                <a:lnTo>
                  <a:pt x="5579216" y="10228542"/>
                </a:lnTo>
                <a:cubicBezTo>
                  <a:pt x="5579216" y="10742105"/>
                  <a:pt x="5162891" y="11158430"/>
                  <a:pt x="4649328" y="11158430"/>
                </a:cubicBezTo>
                <a:lnTo>
                  <a:pt x="929888" y="11158430"/>
                </a:lnTo>
                <a:cubicBezTo>
                  <a:pt x="416325" y="11158430"/>
                  <a:pt x="0" y="10742105"/>
                  <a:pt x="0" y="10228542"/>
                </a:cubicBezTo>
                <a:lnTo>
                  <a:pt x="0" y="6509102"/>
                </a:lnTo>
                <a:cubicBezTo>
                  <a:pt x="0" y="5995539"/>
                  <a:pt x="416325" y="5579214"/>
                  <a:pt x="929888" y="5579214"/>
                </a:cubicBezTo>
                <a:lnTo>
                  <a:pt x="4649328" y="5579214"/>
                </a:lnTo>
                <a:lnTo>
                  <a:pt x="4651372" y="5579317"/>
                </a:lnTo>
                <a:lnTo>
                  <a:pt x="4651367" y="5579215"/>
                </a:lnTo>
                <a:lnTo>
                  <a:pt x="4746234" y="5574425"/>
                </a:lnTo>
                <a:cubicBezTo>
                  <a:pt x="5182917" y="5530077"/>
                  <a:pt x="5530079" y="5182915"/>
                  <a:pt x="5574427" y="4746232"/>
                </a:cubicBezTo>
                <a:lnTo>
                  <a:pt x="5579217" y="4651364"/>
                </a:lnTo>
                <a:lnTo>
                  <a:pt x="5579218" y="4651364"/>
                </a:lnTo>
                <a:lnTo>
                  <a:pt x="5579321" y="4651370"/>
                </a:lnTo>
                <a:lnTo>
                  <a:pt x="5579218" y="4649327"/>
                </a:lnTo>
                <a:lnTo>
                  <a:pt x="5579218" y="929887"/>
                </a:lnTo>
                <a:cubicBezTo>
                  <a:pt x="5579218" y="416324"/>
                  <a:pt x="5995543" y="0"/>
                  <a:pt x="6509106" y="0"/>
                </a:cubicBezTo>
                <a:close/>
              </a:path>
            </a:pathLst>
          </a:custGeom>
          <a:noFill/>
          <a:ln>
            <a:solidFill>
              <a:srgbClr val="39868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4820" name="Picture 12">
            <a:extLst>
              <a:ext uri="{FF2B5EF4-FFF2-40B4-BE49-F238E27FC236}">
                <a16:creationId xmlns:a16="http://schemas.microsoft.com/office/drawing/2014/main" id="{8C5679CB-01E7-E52A-0932-04684E9260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19488"/>
            <a:ext cx="30353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13">
            <a:extLst>
              <a:ext uri="{FF2B5EF4-FFF2-40B4-BE49-F238E27FC236}">
                <a16:creationId xmlns:a16="http://schemas.microsoft.com/office/drawing/2014/main" id="{D879A814-CD74-D06F-2FAA-04E3795734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000" y="3519488"/>
            <a:ext cx="31575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14">
            <a:extLst>
              <a:ext uri="{FF2B5EF4-FFF2-40B4-BE49-F238E27FC236}">
                <a16:creationId xmlns:a16="http://schemas.microsoft.com/office/drawing/2014/main" id="{83485EB6-1740-CABA-283C-7C23DB9B9B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516313"/>
            <a:ext cx="31559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15">
            <a:extLst>
              <a:ext uri="{FF2B5EF4-FFF2-40B4-BE49-F238E27FC236}">
                <a16:creationId xmlns:a16="http://schemas.microsoft.com/office/drawing/2014/main" id="{D1D55D28-7E49-A7D7-3FE1-C1F574D222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4488" y="3519488"/>
            <a:ext cx="2957512"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a:extLst>
              <a:ext uri="{FF2B5EF4-FFF2-40B4-BE49-F238E27FC236}">
                <a16:creationId xmlns:a16="http://schemas.microsoft.com/office/drawing/2014/main" id="{24B827C7-B199-1CCD-6B97-40F5ABE6B9A2}"/>
              </a:ext>
            </a:extLst>
          </p:cNvPr>
          <p:cNvSpPr txBox="1">
            <a:spLocks/>
          </p:cNvSpPr>
          <p:nvPr/>
        </p:nvSpPr>
        <p:spPr>
          <a:xfrm>
            <a:off x="6154742" y="448171"/>
            <a:ext cx="3175000" cy="1966913"/>
          </a:xfrm>
          <a:prstGeom prst="rect">
            <a:avLst/>
          </a:prstGeom>
        </p:spPr>
        <p:txBody>
          <a:bodyPr lIns="144000" rIns="144000">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Poppins" pitchFamily="2" charset="77"/>
                <a:ea typeface="+mj-ea"/>
                <a:cs typeface="Poppins" pitchFamily="2" charset="77"/>
              </a:defRPr>
            </a:lvl1pPr>
          </a:lstStyle>
          <a:p>
            <a:pPr fontAlgn="auto">
              <a:spcBef>
                <a:spcPts val="0"/>
              </a:spcBef>
              <a:spcAft>
                <a:spcPts val="0"/>
              </a:spcAft>
              <a:defRPr/>
            </a:pPr>
            <a:r>
              <a:rPr lang="en-GB" dirty="0"/>
              <a:t>d</a:t>
            </a:r>
            <a:r>
              <a:rPr lang="en-NL" dirty="0"/>
              <a:t>riven by vision</a:t>
            </a:r>
            <a:br>
              <a:rPr lang="en-NL" dirty="0"/>
            </a:br>
            <a:br>
              <a:rPr lang="en-NL" sz="1400" dirty="0"/>
            </a:br>
            <a:r>
              <a:rPr lang="en-NL" sz="2400" dirty="0"/>
              <a:t>facilitate circular economy</a:t>
            </a:r>
            <a:endParaRPr lang="en-NL" dirty="0"/>
          </a:p>
        </p:txBody>
      </p:sp>
      <p:cxnSp>
        <p:nvCxnSpPr>
          <p:cNvPr id="18" name="Straight Connector 17">
            <a:extLst>
              <a:ext uri="{FF2B5EF4-FFF2-40B4-BE49-F238E27FC236}">
                <a16:creationId xmlns:a16="http://schemas.microsoft.com/office/drawing/2014/main" id="{A954F044-D901-F23A-0B21-FF941CB94ACE}"/>
              </a:ext>
            </a:extLst>
          </p:cNvPr>
          <p:cNvCxnSpPr>
            <a:cxnSpLocks/>
          </p:cNvCxnSpPr>
          <p:nvPr/>
        </p:nvCxnSpPr>
        <p:spPr>
          <a:xfrm>
            <a:off x="0" y="3519488"/>
            <a:ext cx="12192000" cy="0"/>
          </a:xfrm>
          <a:prstGeom prst="line">
            <a:avLst/>
          </a:prstGeom>
          <a:ln w="12700">
            <a:solidFill>
              <a:srgbClr val="39868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50F0458-68B1-3B16-E4E1-C857A325304D}"/>
              </a:ext>
            </a:extLst>
          </p:cNvPr>
          <p:cNvCxnSpPr>
            <a:cxnSpLocks/>
          </p:cNvCxnSpPr>
          <p:nvPr/>
        </p:nvCxnSpPr>
        <p:spPr>
          <a:xfrm>
            <a:off x="0" y="5194300"/>
            <a:ext cx="12192000" cy="0"/>
          </a:xfrm>
          <a:prstGeom prst="line">
            <a:avLst/>
          </a:prstGeom>
          <a:ln w="12700">
            <a:solidFill>
              <a:srgbClr val="398684"/>
            </a:solidFill>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62558612-4B02-A1B2-FAAA-367369075C73}"/>
              </a:ext>
            </a:extLst>
          </p:cNvPr>
          <p:cNvSpPr txBox="1"/>
          <p:nvPr/>
        </p:nvSpPr>
        <p:spPr>
          <a:xfrm>
            <a:off x="391886" y="2715208"/>
            <a:ext cx="2187971" cy="646331"/>
          </a:xfrm>
          <a:prstGeom prst="rect">
            <a:avLst/>
          </a:prstGeom>
          <a:noFill/>
        </p:spPr>
        <p:txBody>
          <a:bodyPr wrap="none" rtlCol="0">
            <a:spAutoFit/>
          </a:bodyPr>
          <a:lstStyle/>
          <a:p>
            <a:r>
              <a:rPr lang="fr-FR" dirty="0"/>
              <a:t>Notre planète</a:t>
            </a:r>
          </a:p>
          <a:p>
            <a:r>
              <a:rPr lang="fr-FR" dirty="0"/>
              <a:t>Est un système fermé</a:t>
            </a:r>
            <a:endParaRPr lang="fr-BE" dirty="0"/>
          </a:p>
        </p:txBody>
      </p:sp>
      <p:sp>
        <p:nvSpPr>
          <p:cNvPr id="4" name="ZoneTexte 3">
            <a:extLst>
              <a:ext uri="{FF2B5EF4-FFF2-40B4-BE49-F238E27FC236}">
                <a16:creationId xmlns:a16="http://schemas.microsoft.com/office/drawing/2014/main" id="{78707CC3-94F5-41A8-4B36-055DA9088E06}"/>
              </a:ext>
            </a:extLst>
          </p:cNvPr>
          <p:cNvSpPr txBox="1"/>
          <p:nvPr/>
        </p:nvSpPr>
        <p:spPr>
          <a:xfrm>
            <a:off x="3284376" y="2052735"/>
            <a:ext cx="2845844" cy="369332"/>
          </a:xfrm>
          <a:prstGeom prst="rect">
            <a:avLst/>
          </a:prstGeom>
          <a:noFill/>
        </p:spPr>
        <p:txBody>
          <a:bodyPr wrap="none" rtlCol="0">
            <a:spAutoFit/>
          </a:bodyPr>
          <a:lstStyle/>
          <a:p>
            <a:r>
              <a:rPr lang="fr-FR" dirty="0"/>
              <a:t>Nos ressources sont limitées</a:t>
            </a:r>
            <a:endParaRPr lang="fr-BE" dirty="0"/>
          </a:p>
        </p:txBody>
      </p:sp>
      <p:sp>
        <p:nvSpPr>
          <p:cNvPr id="5" name="ZoneTexte 4">
            <a:extLst>
              <a:ext uri="{FF2B5EF4-FFF2-40B4-BE49-F238E27FC236}">
                <a16:creationId xmlns:a16="http://schemas.microsoft.com/office/drawing/2014/main" id="{D0B3B455-6251-5C31-DDE9-1DC2D3003495}"/>
              </a:ext>
            </a:extLst>
          </p:cNvPr>
          <p:cNvSpPr txBox="1"/>
          <p:nvPr/>
        </p:nvSpPr>
        <p:spPr>
          <a:xfrm>
            <a:off x="6492315" y="2876847"/>
            <a:ext cx="3119828" cy="923330"/>
          </a:xfrm>
          <a:prstGeom prst="rect">
            <a:avLst/>
          </a:prstGeom>
          <a:noFill/>
        </p:spPr>
        <p:txBody>
          <a:bodyPr wrap="none" rtlCol="0">
            <a:spAutoFit/>
          </a:bodyPr>
          <a:lstStyle/>
          <a:p>
            <a:r>
              <a:rPr lang="fr-FR" dirty="0"/>
              <a:t>Les déchets sont des matériaux</a:t>
            </a:r>
          </a:p>
          <a:p>
            <a:r>
              <a:rPr lang="fr-FR" dirty="0"/>
              <a:t>Sans identité</a:t>
            </a:r>
          </a:p>
          <a:p>
            <a:endParaRPr lang="fr-BE" dirty="0"/>
          </a:p>
        </p:txBody>
      </p:sp>
      <p:sp>
        <p:nvSpPr>
          <p:cNvPr id="6" name="ZoneTexte 5">
            <a:extLst>
              <a:ext uri="{FF2B5EF4-FFF2-40B4-BE49-F238E27FC236}">
                <a16:creationId xmlns:a16="http://schemas.microsoft.com/office/drawing/2014/main" id="{B2BF26FD-E963-1680-85B9-63E4EEC9B626}"/>
              </a:ext>
            </a:extLst>
          </p:cNvPr>
          <p:cNvSpPr txBox="1"/>
          <p:nvPr/>
        </p:nvSpPr>
        <p:spPr>
          <a:xfrm>
            <a:off x="10161037" y="2360613"/>
            <a:ext cx="2273566" cy="923330"/>
          </a:xfrm>
          <a:prstGeom prst="rect">
            <a:avLst/>
          </a:prstGeom>
          <a:noFill/>
        </p:spPr>
        <p:txBody>
          <a:bodyPr wrap="square" rtlCol="0">
            <a:spAutoFit/>
          </a:bodyPr>
          <a:lstStyle/>
          <a:p>
            <a:r>
              <a:rPr lang="fr-FR" dirty="0"/>
              <a:t>Éliminer les déchets</a:t>
            </a:r>
          </a:p>
          <a:p>
            <a:r>
              <a:rPr lang="fr-FR" dirty="0"/>
              <a:t>Donne une identité</a:t>
            </a:r>
          </a:p>
          <a:p>
            <a:r>
              <a:rPr lang="fr-FR" dirty="0"/>
              <a:t>Aux matériaux</a:t>
            </a:r>
            <a:endParaRPr lang="fr-BE" dirty="0"/>
          </a:p>
        </p:txBody>
      </p:sp>
      <p:sp>
        <p:nvSpPr>
          <p:cNvPr id="7" name="ZoneTexte 6">
            <a:extLst>
              <a:ext uri="{FF2B5EF4-FFF2-40B4-BE49-F238E27FC236}">
                <a16:creationId xmlns:a16="http://schemas.microsoft.com/office/drawing/2014/main" id="{55212A19-1517-4808-113C-CD74510BE5F3}"/>
              </a:ext>
            </a:extLst>
          </p:cNvPr>
          <p:cNvSpPr txBox="1"/>
          <p:nvPr/>
        </p:nvSpPr>
        <p:spPr>
          <a:xfrm>
            <a:off x="9354265" y="448171"/>
            <a:ext cx="3084550" cy="923330"/>
          </a:xfrm>
          <a:prstGeom prst="rect">
            <a:avLst/>
          </a:prstGeom>
          <a:noFill/>
        </p:spPr>
        <p:txBody>
          <a:bodyPr wrap="square" rtlCol="0">
            <a:spAutoFit/>
          </a:bodyPr>
          <a:lstStyle/>
          <a:p>
            <a:r>
              <a:rPr lang="fr-FR" dirty="0"/>
              <a:t>Motivé par la vision pour</a:t>
            </a:r>
          </a:p>
          <a:p>
            <a:r>
              <a:rPr lang="fr-FR" dirty="0"/>
              <a:t>Faciliter l’économie circulaire</a:t>
            </a:r>
          </a:p>
          <a:p>
            <a:endParaRPr lang="fr-BE"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Shape 98">
            <a:extLst>
              <a:ext uri="{FF2B5EF4-FFF2-40B4-BE49-F238E27FC236}">
                <a16:creationId xmlns:a16="http://schemas.microsoft.com/office/drawing/2014/main" id="{0CA885F8-E109-7E19-82ED-C9EBD5C2C988}"/>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Slide Number Placeholder 4">
            <a:extLst>
              <a:ext uri="{FF2B5EF4-FFF2-40B4-BE49-F238E27FC236}">
                <a16:creationId xmlns:a16="http://schemas.microsoft.com/office/drawing/2014/main" id="{338A3BAA-9740-4BB0-E7B4-52EDB88076F6}"/>
              </a:ext>
            </a:extLst>
          </p:cNvPr>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fontAlgn="base">
              <a:lnSpc>
                <a:spcPct val="100000"/>
              </a:lnSpc>
              <a:spcBef>
                <a:spcPct val="0"/>
              </a:spcBef>
              <a:spcAft>
                <a:spcPct val="0"/>
              </a:spcAft>
              <a:buFontTx/>
              <a:buNone/>
            </a:pPr>
            <a:fld id="{71F4203F-9872-9943-ACCE-81086F98E8C2}" type="slidenum">
              <a:rPr lang="nl-NL" altLang="nl-BE" sz="1200" smtClean="0"/>
              <a:pPr fontAlgn="base">
                <a:lnSpc>
                  <a:spcPct val="100000"/>
                </a:lnSpc>
                <a:spcBef>
                  <a:spcPct val="0"/>
                </a:spcBef>
                <a:spcAft>
                  <a:spcPct val="0"/>
                </a:spcAft>
                <a:buFontTx/>
                <a:buNone/>
              </a:pPr>
              <a:t>4</a:t>
            </a:fld>
            <a:endParaRPr lang="nl-NL" altLang="nl-BE" sz="1200"/>
          </a:p>
        </p:txBody>
      </p:sp>
      <p:pic>
        <p:nvPicPr>
          <p:cNvPr id="35843" name="Afbeelding 5">
            <a:extLst>
              <a:ext uri="{FF2B5EF4-FFF2-40B4-BE49-F238E27FC236}">
                <a16:creationId xmlns:a16="http://schemas.microsoft.com/office/drawing/2014/main" id="{D16FD996-567E-E6D2-2B7D-24C8A8E99C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3113" y="-3867150"/>
            <a:ext cx="9705975" cy="970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Afbeelding 10">
            <a:extLst>
              <a:ext uri="{FF2B5EF4-FFF2-40B4-BE49-F238E27FC236}">
                <a16:creationId xmlns:a16="http://schemas.microsoft.com/office/drawing/2014/main" id="{F096DF95-A1AE-864D-F1BD-24C532B17F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8263" y="4832350"/>
            <a:ext cx="60483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itle 1">
            <a:extLst>
              <a:ext uri="{FF2B5EF4-FFF2-40B4-BE49-F238E27FC236}">
                <a16:creationId xmlns:a16="http://schemas.microsoft.com/office/drawing/2014/main" id="{5790DE4C-B264-ADEA-2326-5582C3D61415}"/>
              </a:ext>
            </a:extLst>
          </p:cNvPr>
          <p:cNvSpPr>
            <a:spLocks noGrp="1" noChangeArrowheads="1"/>
          </p:cNvSpPr>
          <p:nvPr>
            <p:ph type="ctrTitle"/>
          </p:nvPr>
        </p:nvSpPr>
        <p:spPr>
          <a:xfrm>
            <a:off x="6096000" y="3205163"/>
            <a:ext cx="5105400" cy="1627187"/>
          </a:xfrm>
        </p:spPr>
        <p:txBody>
          <a:bodyPr>
            <a:normAutofit fontScale="90000"/>
          </a:bodyPr>
          <a:lstStyle/>
          <a:p>
            <a:pPr eaLnBrk="1" hangingPunct="1"/>
            <a:r>
              <a:rPr lang="en-US" altLang="nl-BE" sz="3600" dirty="0">
                <a:solidFill>
                  <a:schemeClr val="bg1"/>
                </a:solidFill>
              </a:rPr>
              <a:t>The global online register for materials and products</a:t>
            </a:r>
            <a:br>
              <a:rPr lang="en-US" altLang="nl-BE" sz="3600" dirty="0">
                <a:solidFill>
                  <a:schemeClr val="bg1"/>
                </a:solidFill>
              </a:rPr>
            </a:br>
            <a:r>
              <a:rPr lang="en-US" altLang="nl-BE" sz="2700" i="1" dirty="0" err="1">
                <a:solidFill>
                  <a:schemeClr val="bg1"/>
                </a:solidFill>
              </a:rPr>
              <a:t>l’enregistrement</a:t>
            </a:r>
            <a:r>
              <a:rPr lang="en-US" altLang="nl-BE" sz="2700" i="1" dirty="0">
                <a:solidFill>
                  <a:schemeClr val="bg1"/>
                </a:solidFill>
              </a:rPr>
              <a:t> </a:t>
            </a:r>
            <a:r>
              <a:rPr lang="en-US" altLang="nl-BE" sz="2700" i="1" dirty="0" err="1">
                <a:solidFill>
                  <a:schemeClr val="bg1"/>
                </a:solidFill>
              </a:rPr>
              <a:t>en</a:t>
            </a:r>
            <a:r>
              <a:rPr lang="en-US" altLang="nl-BE" sz="2700" i="1" dirty="0">
                <a:solidFill>
                  <a:schemeClr val="bg1"/>
                </a:solidFill>
              </a:rPr>
              <a:t> </a:t>
            </a:r>
            <a:r>
              <a:rPr lang="en-US" altLang="nl-BE" sz="2700" i="1" dirty="0" err="1">
                <a:solidFill>
                  <a:schemeClr val="bg1"/>
                </a:solidFill>
              </a:rPr>
              <a:t>ligne</a:t>
            </a:r>
            <a:r>
              <a:rPr lang="en-US" altLang="nl-BE" sz="2700" i="1" dirty="0">
                <a:solidFill>
                  <a:schemeClr val="bg1"/>
                </a:solidFill>
              </a:rPr>
              <a:t> global des </a:t>
            </a:r>
            <a:r>
              <a:rPr lang="en-US" altLang="nl-BE" sz="2700" i="1" dirty="0" err="1">
                <a:solidFill>
                  <a:schemeClr val="bg1"/>
                </a:solidFill>
              </a:rPr>
              <a:t>matériaux</a:t>
            </a:r>
            <a:r>
              <a:rPr lang="en-US" altLang="nl-BE" sz="2700" i="1" dirty="0">
                <a:solidFill>
                  <a:schemeClr val="bg1"/>
                </a:solidFill>
              </a:rPr>
              <a:t> et des </a:t>
            </a:r>
            <a:r>
              <a:rPr lang="en-US" altLang="nl-BE" sz="2700" i="1" dirty="0" err="1">
                <a:solidFill>
                  <a:schemeClr val="bg1"/>
                </a:solidFill>
              </a:rPr>
              <a:t>produits</a:t>
            </a:r>
            <a:endParaRPr lang="nl-BE" altLang="nl-BE" sz="2700" i="1"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a:extLst>
              <a:ext uri="{FF2B5EF4-FFF2-40B4-BE49-F238E27FC236}">
                <a16:creationId xmlns:a16="http://schemas.microsoft.com/office/drawing/2014/main" id="{C6C399B1-891F-AF5B-ADF8-FABB330464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9963" y="0"/>
            <a:ext cx="61547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6" name="Picture 3">
            <a:extLst>
              <a:ext uri="{FF2B5EF4-FFF2-40B4-BE49-F238E27FC236}">
                <a16:creationId xmlns:a16="http://schemas.microsoft.com/office/drawing/2014/main" id="{D900FF52-718B-848D-5387-1FCFB03FAD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499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Shape 99">
            <a:extLst>
              <a:ext uri="{FF2B5EF4-FFF2-40B4-BE49-F238E27FC236}">
                <a16:creationId xmlns:a16="http://schemas.microsoft.com/office/drawing/2014/main" id="{6AB77558-15B3-A11E-72E8-1A951F35F467}"/>
              </a:ext>
            </a:extLst>
          </p:cNvPr>
          <p:cNvSpPr>
            <a:spLocks noChangeArrowheads="1"/>
          </p:cNvSpPr>
          <p:nvPr/>
        </p:nvSpPr>
        <p:spPr bwMode="auto">
          <a:xfrm>
            <a:off x="6049963" y="0"/>
            <a:ext cx="6154737" cy="6858000"/>
          </a:xfrm>
          <a:prstGeom prst="rect">
            <a:avLst/>
          </a:prstGeom>
          <a:solidFill>
            <a:srgbClr val="FFFFFF">
              <a:alpha val="4941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eaLnBrk="1" hangingPunct="1">
              <a:lnSpc>
                <a:spcPct val="100000"/>
              </a:lnSpc>
              <a:spcBef>
                <a:spcPct val="0"/>
              </a:spcBef>
              <a:buFontTx/>
              <a:buNone/>
            </a:pPr>
            <a:endParaRPr lang="nl-BE" altLang="nl-BE" sz="1800">
              <a:latin typeface="Calibri" panose="020F0502020204030204" pitchFamily="34" charset="0"/>
            </a:endParaRPr>
          </a:p>
        </p:txBody>
      </p:sp>
      <p:sp>
        <p:nvSpPr>
          <p:cNvPr id="36868" name="Shape 100">
            <a:extLst>
              <a:ext uri="{FF2B5EF4-FFF2-40B4-BE49-F238E27FC236}">
                <a16:creationId xmlns:a16="http://schemas.microsoft.com/office/drawing/2014/main" id="{A5C6C752-188E-1B56-5376-B3625E522B49}"/>
              </a:ext>
            </a:extLst>
          </p:cNvPr>
          <p:cNvSpPr>
            <a:spLocks noChangeArrowheads="1"/>
          </p:cNvSpPr>
          <p:nvPr/>
        </p:nvSpPr>
        <p:spPr bwMode="auto">
          <a:xfrm>
            <a:off x="0" y="0"/>
            <a:ext cx="6049963" cy="6858000"/>
          </a:xfrm>
          <a:prstGeom prst="rect">
            <a:avLst/>
          </a:prstGeom>
          <a:solidFill>
            <a:srgbClr val="001B38">
              <a:alpha val="3803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algn="ctr" eaLnBrk="1" hangingPunct="1">
              <a:lnSpc>
                <a:spcPct val="100000"/>
              </a:lnSpc>
              <a:spcBef>
                <a:spcPct val="0"/>
              </a:spcBef>
              <a:buFontTx/>
              <a:buNone/>
            </a:pPr>
            <a:endParaRPr lang="nl-BE" altLang="nl-BE" sz="18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6869" name="Slide Number Placeholder 4">
            <a:extLst>
              <a:ext uri="{FF2B5EF4-FFF2-40B4-BE49-F238E27FC236}">
                <a16:creationId xmlns:a16="http://schemas.microsoft.com/office/drawing/2014/main" id="{1BB9CBD1-380C-EC68-4613-48F7279ABCE9}"/>
              </a:ext>
            </a:extLst>
          </p:cNvPr>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fontAlgn="base">
              <a:lnSpc>
                <a:spcPct val="100000"/>
              </a:lnSpc>
              <a:spcBef>
                <a:spcPct val="0"/>
              </a:spcBef>
              <a:spcAft>
                <a:spcPct val="0"/>
              </a:spcAft>
              <a:buFontTx/>
              <a:buNone/>
            </a:pPr>
            <a:fld id="{E0E1E923-1424-0843-8198-E7D2415D8360}" type="slidenum">
              <a:rPr lang="nl-NL" altLang="nl-BE" sz="1200" smtClean="0"/>
              <a:pPr fontAlgn="base">
                <a:lnSpc>
                  <a:spcPct val="100000"/>
                </a:lnSpc>
                <a:spcBef>
                  <a:spcPct val="0"/>
                </a:spcBef>
                <a:spcAft>
                  <a:spcPct val="0"/>
                </a:spcAft>
                <a:buFontTx/>
                <a:buNone/>
              </a:pPr>
              <a:t>5</a:t>
            </a:fld>
            <a:endParaRPr lang="nl-NL" altLang="nl-BE" sz="1200"/>
          </a:p>
        </p:txBody>
      </p:sp>
      <p:pic>
        <p:nvPicPr>
          <p:cNvPr id="36870" name="Afbeelding 5">
            <a:extLst>
              <a:ext uri="{FF2B5EF4-FFF2-40B4-BE49-F238E27FC236}">
                <a16:creationId xmlns:a16="http://schemas.microsoft.com/office/drawing/2014/main" id="{FC8F6BA0-264F-C254-FC2F-B03998B209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3113" y="-4219575"/>
            <a:ext cx="9705975" cy="970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Afbeelding 10">
            <a:extLst>
              <a:ext uri="{FF2B5EF4-FFF2-40B4-BE49-F238E27FC236}">
                <a16:creationId xmlns:a16="http://schemas.microsoft.com/office/drawing/2014/main" id="{B2C062B9-627F-2104-D7F2-1C547EF81A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8263" y="4832350"/>
            <a:ext cx="60483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Title 1">
            <a:extLst>
              <a:ext uri="{FF2B5EF4-FFF2-40B4-BE49-F238E27FC236}">
                <a16:creationId xmlns:a16="http://schemas.microsoft.com/office/drawing/2014/main" id="{4BB3A996-53B5-8847-CB87-EEFF399FE094}"/>
              </a:ext>
            </a:extLst>
          </p:cNvPr>
          <p:cNvSpPr>
            <a:spLocks noGrp="1" noChangeArrowheads="1"/>
          </p:cNvSpPr>
          <p:nvPr>
            <p:ph type="ctrTitle"/>
          </p:nvPr>
        </p:nvSpPr>
        <p:spPr>
          <a:xfrm>
            <a:off x="6096000" y="3205163"/>
            <a:ext cx="5105400" cy="1627187"/>
          </a:xfrm>
        </p:spPr>
        <p:txBody>
          <a:bodyPr>
            <a:normAutofit fontScale="90000"/>
          </a:bodyPr>
          <a:lstStyle/>
          <a:p>
            <a:pPr eaLnBrk="1" hangingPunct="1"/>
            <a:r>
              <a:rPr lang="en-US" altLang="nl-BE" sz="3600" dirty="0"/>
              <a:t>For infrastructure &amp; real estate</a:t>
            </a:r>
            <a:br>
              <a:rPr lang="en-US" altLang="nl-BE" sz="3600" dirty="0"/>
            </a:br>
            <a:r>
              <a:rPr lang="en-US" altLang="nl-BE" sz="3600" i="1" dirty="0"/>
              <a:t>pour </a:t>
            </a:r>
            <a:r>
              <a:rPr lang="en-US" altLang="nl-BE" sz="3600" i="1" dirty="0" err="1"/>
              <a:t>l’infrastructure</a:t>
            </a:r>
            <a:r>
              <a:rPr lang="en-US" altLang="nl-BE" sz="3600" i="1" dirty="0"/>
              <a:t> et </a:t>
            </a:r>
            <a:r>
              <a:rPr lang="en-US" altLang="nl-BE" sz="3600" i="1" dirty="0" err="1"/>
              <a:t>l’immobilier</a:t>
            </a:r>
            <a:endParaRPr lang="nl-BE" altLang="nl-BE" sz="3600" i="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64B67D0E-0AD2-8D45-C3B3-4D8AC4DB6D68}"/>
              </a:ext>
            </a:extLst>
          </p:cNvPr>
          <p:cNvSpPr/>
          <p:nvPr/>
        </p:nvSpPr>
        <p:spPr>
          <a:xfrm>
            <a:off x="-12699" y="5556"/>
            <a:ext cx="12395687" cy="6869113"/>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BDCACD"/>
          </a:solidFill>
        </p:spPr>
        <p:txBody>
          <a:bodyPr lIns="0" tIns="0" rIns="0" bIns="0"/>
          <a:lstStyle/>
          <a:p>
            <a:pPr eaLnBrk="1" fontAlgn="auto" hangingPunct="1">
              <a:spcBef>
                <a:spcPts val="0"/>
              </a:spcBef>
              <a:spcAft>
                <a:spcPts val="0"/>
              </a:spcAft>
              <a:defRPr/>
            </a:pPr>
            <a:endParaRPr sz="1092">
              <a:latin typeface="+mn-lt"/>
            </a:endParaRPr>
          </a:p>
        </p:txBody>
      </p:sp>
      <p:sp>
        <p:nvSpPr>
          <p:cNvPr id="37890" name="object 9">
            <a:extLst>
              <a:ext uri="{FF2B5EF4-FFF2-40B4-BE49-F238E27FC236}">
                <a16:creationId xmlns:a16="http://schemas.microsoft.com/office/drawing/2014/main" id="{B88DF22C-4CE5-E2F8-A003-EC3BFE1C3530}"/>
              </a:ext>
            </a:extLst>
          </p:cNvPr>
          <p:cNvSpPr>
            <a:spLocks/>
          </p:cNvSpPr>
          <p:nvPr/>
        </p:nvSpPr>
        <p:spPr bwMode="auto">
          <a:xfrm>
            <a:off x="1601788" y="1525588"/>
            <a:ext cx="401637" cy="401637"/>
          </a:xfrm>
          <a:custGeom>
            <a:avLst/>
            <a:gdLst>
              <a:gd name="T0" fmla="*/ 0 w 660400"/>
              <a:gd name="T1" fmla="*/ 0 h 660400"/>
              <a:gd name="T2" fmla="*/ 660400 w 660400"/>
              <a:gd name="T3" fmla="*/ 660400 h 660400"/>
            </a:gdLst>
            <a:ahLst/>
            <a:cxnLst/>
            <a:rect l="T0" t="T1" r="T2" b="T3"/>
            <a:pathLst>
              <a:path w="660400" h="660400">
                <a:moveTo>
                  <a:pt x="563969" y="96098"/>
                </a:moveTo>
                <a:lnTo>
                  <a:pt x="596002" y="133204"/>
                </a:lnTo>
                <a:lnTo>
                  <a:pt x="621628" y="173566"/>
                </a:lnTo>
                <a:lnTo>
                  <a:pt x="640848" y="216462"/>
                </a:lnTo>
                <a:lnTo>
                  <a:pt x="653661" y="261167"/>
                </a:lnTo>
                <a:lnTo>
                  <a:pt x="660068" y="306957"/>
                </a:lnTo>
                <a:lnTo>
                  <a:pt x="660068" y="353110"/>
                </a:lnTo>
                <a:lnTo>
                  <a:pt x="653661" y="398900"/>
                </a:lnTo>
                <a:lnTo>
                  <a:pt x="640848" y="443605"/>
                </a:lnTo>
                <a:lnTo>
                  <a:pt x="621628" y="486501"/>
                </a:lnTo>
                <a:lnTo>
                  <a:pt x="596002" y="526864"/>
                </a:lnTo>
                <a:lnTo>
                  <a:pt x="563969" y="563969"/>
                </a:lnTo>
                <a:lnTo>
                  <a:pt x="526864" y="596002"/>
                </a:lnTo>
                <a:lnTo>
                  <a:pt x="486501" y="621628"/>
                </a:lnTo>
                <a:lnTo>
                  <a:pt x="443605" y="640848"/>
                </a:lnTo>
                <a:lnTo>
                  <a:pt x="398900" y="653661"/>
                </a:lnTo>
                <a:lnTo>
                  <a:pt x="353110" y="660068"/>
                </a:lnTo>
                <a:lnTo>
                  <a:pt x="306957" y="660068"/>
                </a:lnTo>
                <a:lnTo>
                  <a:pt x="261167" y="653661"/>
                </a:lnTo>
                <a:lnTo>
                  <a:pt x="216462" y="640848"/>
                </a:lnTo>
                <a:lnTo>
                  <a:pt x="173566" y="621628"/>
                </a:lnTo>
                <a:lnTo>
                  <a:pt x="133204" y="596002"/>
                </a:lnTo>
                <a:lnTo>
                  <a:pt x="96098" y="563969"/>
                </a:lnTo>
                <a:lnTo>
                  <a:pt x="64065" y="526864"/>
                </a:lnTo>
                <a:lnTo>
                  <a:pt x="38439" y="486501"/>
                </a:lnTo>
                <a:lnTo>
                  <a:pt x="19219" y="443605"/>
                </a:lnTo>
                <a:lnTo>
                  <a:pt x="6406" y="398900"/>
                </a:lnTo>
                <a:lnTo>
                  <a:pt x="0" y="353110"/>
                </a:lnTo>
                <a:lnTo>
                  <a:pt x="0" y="306957"/>
                </a:lnTo>
                <a:lnTo>
                  <a:pt x="6406" y="261167"/>
                </a:lnTo>
                <a:lnTo>
                  <a:pt x="19219" y="216462"/>
                </a:lnTo>
                <a:lnTo>
                  <a:pt x="38439" y="173566"/>
                </a:lnTo>
                <a:lnTo>
                  <a:pt x="64065" y="133204"/>
                </a:lnTo>
                <a:lnTo>
                  <a:pt x="96098" y="96098"/>
                </a:lnTo>
                <a:lnTo>
                  <a:pt x="133204" y="64065"/>
                </a:lnTo>
                <a:lnTo>
                  <a:pt x="173566" y="38439"/>
                </a:lnTo>
                <a:lnTo>
                  <a:pt x="216462" y="19219"/>
                </a:lnTo>
                <a:lnTo>
                  <a:pt x="261167" y="6406"/>
                </a:lnTo>
                <a:lnTo>
                  <a:pt x="306957" y="0"/>
                </a:lnTo>
                <a:lnTo>
                  <a:pt x="353110" y="0"/>
                </a:lnTo>
                <a:lnTo>
                  <a:pt x="398900" y="6406"/>
                </a:lnTo>
                <a:lnTo>
                  <a:pt x="443605" y="19219"/>
                </a:lnTo>
                <a:lnTo>
                  <a:pt x="486501" y="38439"/>
                </a:lnTo>
                <a:lnTo>
                  <a:pt x="526864" y="64065"/>
                </a:lnTo>
                <a:lnTo>
                  <a:pt x="563969" y="96098"/>
                </a:lnTo>
                <a:close/>
              </a:path>
            </a:pathLst>
          </a:custGeom>
          <a:solidFill>
            <a:srgbClr val="4E8483"/>
          </a:solidFill>
          <a:ln w="19050">
            <a:solidFill>
              <a:srgbClr val="E0EC88"/>
            </a:solidFill>
            <a:miter lim="800000"/>
            <a:headEnd/>
            <a:tailEnd/>
          </a:ln>
        </p:spPr>
        <p:txBody>
          <a:bodyPr lIns="0" tIns="0" rIns="0" bIns="0" anchor="ctr"/>
          <a:lstStyle>
            <a:lvl1pPr>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algn="ctr" eaLnBrk="1" hangingPunct="1">
              <a:lnSpc>
                <a:spcPct val="100000"/>
              </a:lnSpc>
              <a:spcBef>
                <a:spcPct val="0"/>
              </a:spcBef>
              <a:buFontTx/>
              <a:buNone/>
            </a:pPr>
            <a:r>
              <a:rPr lang="en-US" altLang="nl-BE" sz="1600" b="1" dirty="0">
                <a:solidFill>
                  <a:schemeClr val="bg1"/>
                </a:solidFill>
                <a:latin typeface="Calibri" panose="020F0502020204030204" pitchFamily="34" charset="0"/>
              </a:rPr>
              <a:t>1</a:t>
            </a:r>
            <a:endParaRPr lang="nl-BE" altLang="nl-BE" sz="1600" b="1" dirty="0">
              <a:latin typeface="Calibri" panose="020F0502020204030204" pitchFamily="34" charset="0"/>
            </a:endParaRPr>
          </a:p>
        </p:txBody>
      </p:sp>
      <p:sp>
        <p:nvSpPr>
          <p:cNvPr id="10" name="object 10">
            <a:extLst>
              <a:ext uri="{FF2B5EF4-FFF2-40B4-BE49-F238E27FC236}">
                <a16:creationId xmlns:a16="http://schemas.microsoft.com/office/drawing/2014/main" id="{CFD51644-0070-BAEE-E4AD-E2CD4EEBC5A0}"/>
              </a:ext>
            </a:extLst>
          </p:cNvPr>
          <p:cNvSpPr txBox="1">
            <a:spLocks noGrp="1"/>
          </p:cNvSpPr>
          <p:nvPr>
            <p:ph type="title"/>
          </p:nvPr>
        </p:nvSpPr>
        <p:spPr>
          <a:xfrm>
            <a:off x="617538" y="417855"/>
            <a:ext cx="9640887" cy="502552"/>
          </a:xfrm>
        </p:spPr>
        <p:txBody>
          <a:bodyPr tIns="10012" rtlCol="0">
            <a:spAutoFit/>
          </a:bodyPr>
          <a:lstStyle/>
          <a:p>
            <a:pPr marL="7620" eaLnBrk="1" fontAlgn="auto" hangingPunct="1">
              <a:lnSpc>
                <a:spcPct val="100000"/>
              </a:lnSpc>
              <a:spcBef>
                <a:spcPts val="79"/>
              </a:spcBef>
              <a:spcAft>
                <a:spcPts val="0"/>
              </a:spcAft>
              <a:defRPr/>
            </a:pPr>
            <a:r>
              <a:rPr sz="1600" spc="-154" dirty="0">
                <a:solidFill>
                  <a:srgbClr val="4E8483"/>
                </a:solidFill>
                <a:latin typeface="Poppins" panose="00000500000000000000" pitchFamily="2" charset="0"/>
                <a:ea typeface="+mj-ea"/>
                <a:cs typeface="Poppins" panose="00000500000000000000" pitchFamily="2" charset="0"/>
              </a:rPr>
              <a:t>“What’s</a:t>
            </a:r>
            <a:r>
              <a:rPr lang="fr-FR" sz="1600" spc="-154" dirty="0">
                <a:solidFill>
                  <a:srgbClr val="4E8483"/>
                </a:solidFill>
                <a:latin typeface="Poppins" panose="00000500000000000000" pitchFamily="2" charset="0"/>
                <a:ea typeface="+mj-ea"/>
                <a:cs typeface="Poppins" panose="00000500000000000000" pitchFamily="2" charset="0"/>
              </a:rPr>
              <a:t> </a:t>
            </a:r>
            <a:r>
              <a:rPr sz="1600" spc="-318" dirty="0">
                <a:solidFill>
                  <a:srgbClr val="4E8483"/>
                </a:solidFill>
                <a:latin typeface="Poppins" panose="00000500000000000000" pitchFamily="2" charset="0"/>
                <a:ea typeface="+mj-ea"/>
                <a:cs typeface="Poppins" panose="00000500000000000000" pitchFamily="2" charset="0"/>
              </a:rPr>
              <a:t> </a:t>
            </a:r>
            <a:r>
              <a:rPr sz="1600" spc="-121" dirty="0">
                <a:solidFill>
                  <a:srgbClr val="4E8483"/>
                </a:solidFill>
                <a:latin typeface="Poppins" panose="00000500000000000000" pitchFamily="2" charset="0"/>
                <a:ea typeface="+mj-ea"/>
                <a:cs typeface="Poppins" panose="00000500000000000000" pitchFamily="2" charset="0"/>
              </a:rPr>
              <a:t>in</a:t>
            </a:r>
            <a:r>
              <a:rPr lang="fr-FR" sz="1600" spc="-121" dirty="0">
                <a:solidFill>
                  <a:srgbClr val="4E8483"/>
                </a:solidFill>
                <a:latin typeface="Poppins" panose="00000500000000000000" pitchFamily="2" charset="0"/>
                <a:ea typeface="+mj-ea"/>
                <a:cs typeface="Poppins" panose="00000500000000000000" pitchFamily="2" charset="0"/>
              </a:rPr>
              <a:t> </a:t>
            </a:r>
            <a:r>
              <a:rPr sz="1600" spc="-318" dirty="0">
                <a:solidFill>
                  <a:srgbClr val="4E8483"/>
                </a:solidFill>
                <a:latin typeface="Poppins" panose="00000500000000000000" pitchFamily="2" charset="0"/>
                <a:ea typeface="+mj-ea"/>
                <a:cs typeface="Poppins" panose="00000500000000000000" pitchFamily="2" charset="0"/>
              </a:rPr>
              <a:t> </a:t>
            </a:r>
            <a:r>
              <a:rPr sz="1600" spc="-109" dirty="0">
                <a:solidFill>
                  <a:srgbClr val="4E8483"/>
                </a:solidFill>
                <a:latin typeface="Poppins" panose="00000500000000000000" pitchFamily="2" charset="0"/>
                <a:ea typeface="+mj-ea"/>
                <a:cs typeface="Poppins" panose="00000500000000000000" pitchFamily="2" charset="0"/>
              </a:rPr>
              <a:t>it</a:t>
            </a:r>
            <a:r>
              <a:rPr lang="fr-FR" sz="1600" spc="-109" dirty="0">
                <a:solidFill>
                  <a:srgbClr val="4E8483"/>
                </a:solidFill>
                <a:latin typeface="Poppins" panose="00000500000000000000" pitchFamily="2" charset="0"/>
                <a:ea typeface="+mj-ea"/>
                <a:cs typeface="Poppins" panose="00000500000000000000" pitchFamily="2" charset="0"/>
              </a:rPr>
              <a:t> </a:t>
            </a:r>
            <a:r>
              <a:rPr sz="1600" spc="-318" dirty="0">
                <a:solidFill>
                  <a:srgbClr val="4E8483"/>
                </a:solidFill>
                <a:latin typeface="Poppins" panose="00000500000000000000" pitchFamily="2" charset="0"/>
                <a:ea typeface="+mj-ea"/>
                <a:cs typeface="Poppins" panose="00000500000000000000" pitchFamily="2" charset="0"/>
              </a:rPr>
              <a:t> </a:t>
            </a:r>
            <a:r>
              <a:rPr lang="fr-FR" sz="1600" spc="-318" dirty="0">
                <a:solidFill>
                  <a:srgbClr val="4E8483"/>
                </a:solidFill>
                <a:latin typeface="Poppins" panose="00000500000000000000" pitchFamily="2" charset="0"/>
                <a:ea typeface="+mj-ea"/>
                <a:cs typeface="Poppins" panose="00000500000000000000" pitchFamily="2" charset="0"/>
              </a:rPr>
              <a:t> </a:t>
            </a:r>
            <a:r>
              <a:rPr sz="1600" spc="-176" dirty="0">
                <a:solidFill>
                  <a:srgbClr val="4E8483"/>
                </a:solidFill>
                <a:latin typeface="Poppins" panose="00000500000000000000" pitchFamily="2" charset="0"/>
                <a:ea typeface="+mj-ea"/>
                <a:cs typeface="Poppins" panose="00000500000000000000" pitchFamily="2" charset="0"/>
              </a:rPr>
              <a:t>for</a:t>
            </a:r>
            <a:r>
              <a:rPr lang="fr-FR" sz="1600" spc="-176" dirty="0">
                <a:solidFill>
                  <a:srgbClr val="4E8483"/>
                </a:solidFill>
                <a:latin typeface="Poppins" panose="00000500000000000000" pitchFamily="2" charset="0"/>
                <a:ea typeface="+mj-ea"/>
                <a:cs typeface="Poppins" panose="00000500000000000000" pitchFamily="2" charset="0"/>
              </a:rPr>
              <a:t> </a:t>
            </a:r>
            <a:r>
              <a:rPr sz="1600" spc="-315" dirty="0">
                <a:solidFill>
                  <a:srgbClr val="4E8483"/>
                </a:solidFill>
                <a:latin typeface="Poppins" panose="00000500000000000000" pitchFamily="2" charset="0"/>
                <a:ea typeface="+mj-ea"/>
                <a:cs typeface="Poppins" panose="00000500000000000000" pitchFamily="2" charset="0"/>
              </a:rPr>
              <a:t> </a:t>
            </a:r>
            <a:r>
              <a:rPr lang="fr-FR" sz="1600" spc="-315" dirty="0">
                <a:solidFill>
                  <a:srgbClr val="4E8483"/>
                </a:solidFill>
                <a:latin typeface="Poppins" panose="00000500000000000000" pitchFamily="2" charset="0"/>
                <a:ea typeface="+mj-ea"/>
                <a:cs typeface="Poppins" panose="00000500000000000000" pitchFamily="2" charset="0"/>
              </a:rPr>
              <a:t> </a:t>
            </a:r>
            <a:r>
              <a:rPr lang="en-US" sz="1600" spc="-100" dirty="0">
                <a:solidFill>
                  <a:srgbClr val="4E8483"/>
                </a:solidFill>
                <a:latin typeface="Poppins" panose="00000500000000000000" pitchFamily="2" charset="0"/>
                <a:ea typeface="+mj-ea"/>
                <a:cs typeface="Poppins" panose="00000500000000000000" pitchFamily="2" charset="0"/>
              </a:rPr>
              <a:t>the user</a:t>
            </a:r>
            <a:r>
              <a:rPr sz="1600" spc="-100" dirty="0">
                <a:solidFill>
                  <a:srgbClr val="4E8483"/>
                </a:solidFill>
                <a:latin typeface="Poppins" panose="00000500000000000000" pitchFamily="2" charset="0"/>
                <a:ea typeface="+mj-ea"/>
                <a:cs typeface="Poppins" panose="00000500000000000000" pitchFamily="2" charset="0"/>
              </a:rPr>
              <a:t>?”</a:t>
            </a:r>
            <a:br>
              <a:rPr lang="fr-FR" sz="1600" spc="-100" dirty="0">
                <a:solidFill>
                  <a:srgbClr val="4E8483"/>
                </a:solidFill>
                <a:latin typeface="Poppins" panose="00000500000000000000" pitchFamily="2" charset="0"/>
                <a:ea typeface="+mj-ea"/>
                <a:cs typeface="Poppins" panose="00000500000000000000" pitchFamily="2" charset="0"/>
              </a:rPr>
            </a:br>
            <a:endParaRPr lang="en-US" sz="1600" dirty="0">
              <a:solidFill>
                <a:srgbClr val="4E8483"/>
              </a:solidFill>
              <a:latin typeface="Poppins" panose="00000500000000000000" pitchFamily="2" charset="0"/>
              <a:ea typeface="Verdana"/>
              <a:cs typeface="Poppins" panose="00000500000000000000" pitchFamily="2" charset="0"/>
            </a:endParaRPr>
          </a:p>
        </p:txBody>
      </p:sp>
      <p:sp>
        <p:nvSpPr>
          <p:cNvPr id="11" name="object 11">
            <a:extLst>
              <a:ext uri="{FF2B5EF4-FFF2-40B4-BE49-F238E27FC236}">
                <a16:creationId xmlns:a16="http://schemas.microsoft.com/office/drawing/2014/main" id="{A048DBF9-C07A-D674-48E7-CEC7CFDD646E}"/>
              </a:ext>
            </a:extLst>
          </p:cNvPr>
          <p:cNvSpPr txBox="1"/>
          <p:nvPr/>
        </p:nvSpPr>
        <p:spPr>
          <a:xfrm>
            <a:off x="612775" y="863600"/>
            <a:ext cx="9170988" cy="223997"/>
          </a:xfrm>
          <a:prstGeom prst="rect">
            <a:avLst/>
          </a:prstGeom>
        </p:spPr>
        <p:txBody>
          <a:bodyPr lIns="0" tIns="8471" rIns="0" bIns="0">
            <a:spAutoFit/>
          </a:bodyPr>
          <a:lstStyle/>
          <a:p>
            <a:pPr marL="7701" eaLnBrk="1" fontAlgn="auto" hangingPunct="1">
              <a:spcBef>
                <a:spcPts val="67"/>
              </a:spcBef>
              <a:spcAft>
                <a:spcPts val="0"/>
              </a:spcAft>
              <a:defRPr/>
            </a:pPr>
            <a:r>
              <a:rPr sz="1400" b="1" spc="-164" dirty="0">
                <a:solidFill>
                  <a:srgbClr val="4E8483"/>
                </a:solidFill>
                <a:latin typeface="Poppins" panose="00000500000000000000" pitchFamily="2" charset="0"/>
                <a:cs typeface="Poppins" panose="00000500000000000000" pitchFamily="2" charset="0"/>
              </a:rPr>
              <a:t>To</a:t>
            </a:r>
            <a:r>
              <a:rPr lang="fr-FR" sz="1400" b="1" spc="-164" dirty="0">
                <a:solidFill>
                  <a:srgbClr val="4E8483"/>
                </a:solidFill>
                <a:latin typeface="Poppins" panose="00000500000000000000" pitchFamily="2" charset="0"/>
                <a:cs typeface="Poppins" panose="00000500000000000000" pitchFamily="2" charset="0"/>
              </a:rPr>
              <a:t> </a:t>
            </a:r>
            <a:r>
              <a:rPr sz="1400" b="1" spc="-188" dirty="0">
                <a:solidFill>
                  <a:srgbClr val="4E8483"/>
                </a:solidFill>
                <a:latin typeface="Poppins" panose="00000500000000000000" pitchFamily="2" charset="0"/>
                <a:cs typeface="Poppins" panose="00000500000000000000" pitchFamily="2" charset="0"/>
              </a:rPr>
              <a:t> </a:t>
            </a:r>
            <a:r>
              <a:rPr sz="1400" b="1" spc="-88" dirty="0">
                <a:solidFill>
                  <a:srgbClr val="4E8483"/>
                </a:solidFill>
                <a:latin typeface="Poppins" panose="00000500000000000000" pitchFamily="2" charset="0"/>
                <a:cs typeface="Poppins" panose="00000500000000000000" pitchFamily="2" charset="0"/>
              </a:rPr>
              <a:t>make</a:t>
            </a:r>
            <a:r>
              <a:rPr sz="1400" b="1" spc="-185" dirty="0">
                <a:solidFill>
                  <a:srgbClr val="4E8483"/>
                </a:solidFill>
                <a:latin typeface="Poppins" panose="00000500000000000000" pitchFamily="2" charset="0"/>
                <a:cs typeface="Poppins" panose="00000500000000000000" pitchFamily="2" charset="0"/>
              </a:rPr>
              <a:t> </a:t>
            </a:r>
            <a:r>
              <a:rPr lang="fr-FR" sz="1400" b="1" spc="-185" dirty="0">
                <a:solidFill>
                  <a:srgbClr val="4E8483"/>
                </a:solidFill>
                <a:latin typeface="Poppins" panose="00000500000000000000" pitchFamily="2" charset="0"/>
                <a:cs typeface="Poppins" panose="00000500000000000000" pitchFamily="2" charset="0"/>
              </a:rPr>
              <a:t> </a:t>
            </a:r>
            <a:r>
              <a:rPr sz="1400" b="1" spc="-85" dirty="0">
                <a:solidFill>
                  <a:srgbClr val="4E8483"/>
                </a:solidFill>
                <a:latin typeface="Poppins" panose="00000500000000000000" pitchFamily="2" charset="0"/>
                <a:cs typeface="Poppins" panose="00000500000000000000" pitchFamily="2" charset="0"/>
              </a:rPr>
              <a:t>things</a:t>
            </a:r>
            <a:r>
              <a:rPr sz="1400" b="1" spc="-185" dirty="0">
                <a:solidFill>
                  <a:srgbClr val="4E8483"/>
                </a:solidFill>
                <a:latin typeface="Poppins" panose="00000500000000000000" pitchFamily="2" charset="0"/>
                <a:cs typeface="Poppins" panose="00000500000000000000" pitchFamily="2" charset="0"/>
              </a:rPr>
              <a:t> </a:t>
            </a:r>
            <a:r>
              <a:rPr lang="fr-FR" sz="1400" b="1" spc="-185" dirty="0">
                <a:solidFill>
                  <a:srgbClr val="4E8483"/>
                </a:solidFill>
                <a:latin typeface="Poppins" panose="00000500000000000000" pitchFamily="2" charset="0"/>
                <a:cs typeface="Poppins" panose="00000500000000000000" pitchFamily="2" charset="0"/>
              </a:rPr>
              <a:t> </a:t>
            </a:r>
            <a:r>
              <a:rPr sz="1400" b="1" spc="-118" dirty="0">
                <a:solidFill>
                  <a:srgbClr val="4E8483"/>
                </a:solidFill>
                <a:latin typeface="Poppins" panose="00000500000000000000" pitchFamily="2" charset="0"/>
                <a:cs typeface="Poppins" panose="00000500000000000000" pitchFamily="2" charset="0"/>
              </a:rPr>
              <a:t>simple,</a:t>
            </a:r>
            <a:r>
              <a:rPr sz="1400" b="1" spc="-185" dirty="0">
                <a:solidFill>
                  <a:srgbClr val="4E8483"/>
                </a:solidFill>
                <a:latin typeface="Poppins" panose="00000500000000000000" pitchFamily="2" charset="0"/>
                <a:cs typeface="Poppins" panose="00000500000000000000" pitchFamily="2" charset="0"/>
              </a:rPr>
              <a:t> </a:t>
            </a:r>
            <a:r>
              <a:rPr sz="1400" b="1" spc="-73" dirty="0">
                <a:solidFill>
                  <a:srgbClr val="4E8483"/>
                </a:solidFill>
                <a:latin typeface="Poppins" panose="00000500000000000000" pitchFamily="2" charset="0"/>
                <a:cs typeface="Poppins" panose="00000500000000000000" pitchFamily="2" charset="0"/>
              </a:rPr>
              <a:t>it</a:t>
            </a:r>
            <a:r>
              <a:rPr lang="fr-FR" sz="1400" b="1" spc="-73" dirty="0">
                <a:solidFill>
                  <a:srgbClr val="4E8483"/>
                </a:solidFill>
                <a:latin typeface="Poppins" panose="00000500000000000000" pitchFamily="2" charset="0"/>
                <a:cs typeface="Poppins" panose="00000500000000000000" pitchFamily="2" charset="0"/>
              </a:rPr>
              <a:t> </a:t>
            </a:r>
            <a:r>
              <a:rPr sz="1400" b="1" spc="-188" dirty="0">
                <a:solidFill>
                  <a:srgbClr val="4E8483"/>
                </a:solidFill>
                <a:latin typeface="Poppins" panose="00000500000000000000" pitchFamily="2" charset="0"/>
                <a:cs typeface="Poppins" panose="00000500000000000000" pitchFamily="2" charset="0"/>
              </a:rPr>
              <a:t> </a:t>
            </a:r>
            <a:r>
              <a:rPr sz="1400" b="1" spc="-115" dirty="0">
                <a:solidFill>
                  <a:srgbClr val="4E8483"/>
                </a:solidFill>
                <a:latin typeface="Poppins" panose="00000500000000000000" pitchFamily="2" charset="0"/>
                <a:cs typeface="Poppins" panose="00000500000000000000" pitchFamily="2" charset="0"/>
              </a:rPr>
              <a:t>is</a:t>
            </a:r>
            <a:r>
              <a:rPr sz="1400" b="1" spc="-185" dirty="0">
                <a:solidFill>
                  <a:srgbClr val="4E8483"/>
                </a:solidFill>
                <a:latin typeface="Poppins" panose="00000500000000000000" pitchFamily="2" charset="0"/>
                <a:cs typeface="Poppins" panose="00000500000000000000" pitchFamily="2" charset="0"/>
              </a:rPr>
              <a:t> </a:t>
            </a:r>
            <a:r>
              <a:rPr lang="fr-FR" sz="1400" b="1" spc="-185" dirty="0">
                <a:solidFill>
                  <a:srgbClr val="4E8483"/>
                </a:solidFill>
                <a:latin typeface="Poppins" panose="00000500000000000000" pitchFamily="2" charset="0"/>
                <a:cs typeface="Poppins" panose="00000500000000000000" pitchFamily="2" charset="0"/>
              </a:rPr>
              <a:t> </a:t>
            </a:r>
            <a:r>
              <a:rPr sz="1400" b="1" spc="-139" dirty="0">
                <a:solidFill>
                  <a:srgbClr val="4E8483"/>
                </a:solidFill>
                <a:latin typeface="Poppins" panose="00000500000000000000" pitchFamily="2" charset="0"/>
                <a:cs typeface="Poppins" panose="00000500000000000000" pitchFamily="2" charset="0"/>
              </a:rPr>
              <a:t>always</a:t>
            </a:r>
            <a:r>
              <a:rPr sz="1400" b="1" spc="-185" dirty="0">
                <a:solidFill>
                  <a:srgbClr val="4E8483"/>
                </a:solidFill>
                <a:latin typeface="Poppins" panose="00000500000000000000" pitchFamily="2" charset="0"/>
                <a:cs typeface="Poppins" panose="00000500000000000000" pitchFamily="2" charset="0"/>
              </a:rPr>
              <a:t> </a:t>
            </a:r>
            <a:r>
              <a:rPr lang="fr-FR" sz="1400" b="1" spc="-185" dirty="0">
                <a:solidFill>
                  <a:srgbClr val="4E8483"/>
                </a:solidFill>
                <a:latin typeface="Poppins" panose="00000500000000000000" pitchFamily="2" charset="0"/>
                <a:cs typeface="Poppins" panose="00000500000000000000" pitchFamily="2" charset="0"/>
              </a:rPr>
              <a:t> </a:t>
            </a:r>
            <a:r>
              <a:rPr sz="1400" b="1" spc="-79" dirty="0">
                <a:solidFill>
                  <a:srgbClr val="4E8483"/>
                </a:solidFill>
                <a:latin typeface="Poppins" panose="00000500000000000000" pitchFamily="2" charset="0"/>
                <a:cs typeface="Poppins" panose="00000500000000000000" pitchFamily="2" charset="0"/>
              </a:rPr>
              <a:t>one</a:t>
            </a:r>
            <a:r>
              <a:rPr sz="1400" b="1" spc="-185" dirty="0">
                <a:solidFill>
                  <a:srgbClr val="4E8483"/>
                </a:solidFill>
                <a:latin typeface="Poppins" panose="00000500000000000000" pitchFamily="2" charset="0"/>
                <a:cs typeface="Poppins" panose="00000500000000000000" pitchFamily="2" charset="0"/>
              </a:rPr>
              <a:t> </a:t>
            </a:r>
            <a:r>
              <a:rPr lang="fr-FR" sz="1400" b="1" spc="-185" dirty="0">
                <a:solidFill>
                  <a:srgbClr val="4E8483"/>
                </a:solidFill>
                <a:latin typeface="Poppins" panose="00000500000000000000" pitchFamily="2" charset="0"/>
                <a:cs typeface="Poppins" panose="00000500000000000000" pitchFamily="2" charset="0"/>
              </a:rPr>
              <a:t> </a:t>
            </a:r>
            <a:r>
              <a:rPr sz="1400" b="1" spc="-69" dirty="0">
                <a:solidFill>
                  <a:srgbClr val="4E8483"/>
                </a:solidFill>
                <a:latin typeface="Poppins" panose="00000500000000000000" pitchFamily="2" charset="0"/>
                <a:cs typeface="Poppins" panose="00000500000000000000" pitchFamily="2" charset="0"/>
              </a:rPr>
              <a:t>of</a:t>
            </a:r>
            <a:r>
              <a:rPr sz="1400" b="1" spc="-185" dirty="0">
                <a:solidFill>
                  <a:srgbClr val="4E8483"/>
                </a:solidFill>
                <a:latin typeface="Poppins" panose="00000500000000000000" pitchFamily="2" charset="0"/>
                <a:cs typeface="Poppins" panose="00000500000000000000" pitchFamily="2" charset="0"/>
              </a:rPr>
              <a:t> </a:t>
            </a:r>
            <a:r>
              <a:rPr lang="fr-FR" sz="1400" b="1" spc="-185" dirty="0">
                <a:solidFill>
                  <a:srgbClr val="4E8483"/>
                </a:solidFill>
                <a:latin typeface="Poppins" panose="00000500000000000000" pitchFamily="2" charset="0"/>
                <a:cs typeface="Poppins" panose="00000500000000000000" pitchFamily="2" charset="0"/>
              </a:rPr>
              <a:t> </a:t>
            </a:r>
            <a:r>
              <a:rPr sz="1400" b="1" spc="-97" dirty="0">
                <a:solidFill>
                  <a:srgbClr val="4E8483"/>
                </a:solidFill>
                <a:latin typeface="Poppins" panose="00000500000000000000" pitchFamily="2" charset="0"/>
                <a:cs typeface="Poppins" panose="00000500000000000000" pitchFamily="2" charset="0"/>
              </a:rPr>
              <a:t>these</a:t>
            </a:r>
            <a:r>
              <a:rPr sz="1400" b="1" spc="-188" dirty="0">
                <a:solidFill>
                  <a:srgbClr val="4E8483"/>
                </a:solidFill>
                <a:latin typeface="Poppins" panose="00000500000000000000" pitchFamily="2" charset="0"/>
                <a:cs typeface="Poppins" panose="00000500000000000000" pitchFamily="2" charset="0"/>
              </a:rPr>
              <a:t> </a:t>
            </a:r>
            <a:r>
              <a:rPr lang="fr-FR" sz="1400" b="1" spc="-188" dirty="0">
                <a:solidFill>
                  <a:srgbClr val="4E8483"/>
                </a:solidFill>
                <a:latin typeface="Poppins" panose="00000500000000000000" pitchFamily="2" charset="0"/>
                <a:cs typeface="Poppins" panose="00000500000000000000" pitchFamily="2" charset="0"/>
              </a:rPr>
              <a:t> </a:t>
            </a:r>
            <a:r>
              <a:rPr sz="1400" b="1" spc="-106" dirty="0">
                <a:solidFill>
                  <a:srgbClr val="4E8483"/>
                </a:solidFill>
                <a:latin typeface="Poppins" panose="00000500000000000000" pitchFamily="2" charset="0"/>
                <a:cs typeface="Poppins" panose="00000500000000000000" pitchFamily="2" charset="0"/>
              </a:rPr>
              <a:t>three</a:t>
            </a:r>
            <a:r>
              <a:rPr sz="1400" b="1" spc="-185" dirty="0">
                <a:solidFill>
                  <a:srgbClr val="4E8483"/>
                </a:solidFill>
                <a:latin typeface="Poppins" panose="00000500000000000000" pitchFamily="2" charset="0"/>
                <a:cs typeface="Poppins" panose="00000500000000000000" pitchFamily="2" charset="0"/>
              </a:rPr>
              <a:t> </a:t>
            </a:r>
            <a:r>
              <a:rPr lang="fr-FR" sz="1400" b="1" spc="-185" dirty="0">
                <a:solidFill>
                  <a:srgbClr val="4E8483"/>
                </a:solidFill>
                <a:latin typeface="Poppins" panose="00000500000000000000" pitchFamily="2" charset="0"/>
                <a:cs typeface="Poppins" panose="00000500000000000000" pitchFamily="2" charset="0"/>
              </a:rPr>
              <a:t> </a:t>
            </a:r>
            <a:r>
              <a:rPr sz="1400" b="1" spc="-52" dirty="0">
                <a:solidFill>
                  <a:srgbClr val="4E8483"/>
                </a:solidFill>
                <a:latin typeface="Poppins" panose="00000500000000000000" pitchFamily="2" charset="0"/>
                <a:cs typeface="Poppins" panose="00000500000000000000" pitchFamily="2" charset="0"/>
              </a:rPr>
              <a:t>aspects</a:t>
            </a:r>
            <a:endParaRPr lang="fr-FR" sz="1400" b="1" spc="-52" dirty="0">
              <a:solidFill>
                <a:srgbClr val="4E8483"/>
              </a:solidFill>
              <a:latin typeface="Poppins" panose="00000500000000000000" pitchFamily="2" charset="0"/>
              <a:cs typeface="Poppins" panose="00000500000000000000" pitchFamily="2" charset="0"/>
            </a:endParaRPr>
          </a:p>
        </p:txBody>
      </p:sp>
      <p:sp>
        <p:nvSpPr>
          <p:cNvPr id="12" name="object 12">
            <a:extLst>
              <a:ext uri="{FF2B5EF4-FFF2-40B4-BE49-F238E27FC236}">
                <a16:creationId xmlns:a16="http://schemas.microsoft.com/office/drawing/2014/main" id="{0776B7E6-1463-38BC-EC02-13687281FC45}"/>
              </a:ext>
            </a:extLst>
          </p:cNvPr>
          <p:cNvSpPr txBox="1"/>
          <p:nvPr/>
        </p:nvSpPr>
        <p:spPr>
          <a:xfrm>
            <a:off x="2384425" y="1214438"/>
            <a:ext cx="88900" cy="252412"/>
          </a:xfrm>
          <a:prstGeom prst="rect">
            <a:avLst/>
          </a:prstGeom>
        </p:spPr>
        <p:txBody>
          <a:bodyPr lIns="0" tIns="10397" rIns="0" bIns="0">
            <a:spAutoFit/>
          </a:bodyPr>
          <a:lstStyle/>
          <a:p>
            <a:pPr marL="7701" eaLnBrk="1" fontAlgn="auto" hangingPunct="1">
              <a:spcBef>
                <a:spcPts val="82"/>
              </a:spcBef>
              <a:spcAft>
                <a:spcPts val="0"/>
              </a:spcAft>
              <a:defRPr/>
            </a:pPr>
            <a:endParaRPr sz="1577" dirty="0">
              <a:latin typeface="Calibri"/>
              <a:cs typeface="Calibri"/>
            </a:endParaRPr>
          </a:p>
        </p:txBody>
      </p:sp>
      <p:sp>
        <p:nvSpPr>
          <p:cNvPr id="13" name="object 13">
            <a:extLst>
              <a:ext uri="{FF2B5EF4-FFF2-40B4-BE49-F238E27FC236}">
                <a16:creationId xmlns:a16="http://schemas.microsoft.com/office/drawing/2014/main" id="{F63C42D8-413B-627F-CE98-B95DAF7E83DF}"/>
              </a:ext>
            </a:extLst>
          </p:cNvPr>
          <p:cNvSpPr txBox="1"/>
          <p:nvPr/>
        </p:nvSpPr>
        <p:spPr>
          <a:xfrm>
            <a:off x="2181225" y="1652588"/>
            <a:ext cx="2001595" cy="326206"/>
          </a:xfrm>
          <a:prstGeom prst="rect">
            <a:avLst/>
          </a:prstGeom>
        </p:spPr>
        <p:txBody>
          <a:bodyPr lIns="0" tIns="7316" rIns="0" bIns="0"/>
          <a:lstStyle/>
          <a:p>
            <a:pPr marL="7701" eaLnBrk="1" fontAlgn="auto" hangingPunct="1">
              <a:spcBef>
                <a:spcPts val="58"/>
              </a:spcBef>
              <a:spcAft>
                <a:spcPts val="0"/>
              </a:spcAft>
              <a:defRPr/>
            </a:pPr>
            <a:r>
              <a:rPr sz="1400" b="1" spc="243" dirty="0">
                <a:solidFill>
                  <a:srgbClr val="FFFFFF"/>
                </a:solidFill>
                <a:latin typeface="Poppins" panose="00000500000000000000" pitchFamily="2" charset="0"/>
                <a:cs typeface="Poppins" panose="00000500000000000000" pitchFamily="2" charset="0"/>
              </a:rPr>
              <a:t>Environmental</a:t>
            </a:r>
            <a:endParaRPr sz="1100" dirty="0">
              <a:latin typeface="Poppins" panose="00000500000000000000" pitchFamily="2" charset="0"/>
              <a:cs typeface="Poppins" panose="00000500000000000000" pitchFamily="2" charset="0"/>
            </a:endParaRPr>
          </a:p>
        </p:txBody>
      </p:sp>
      <p:sp>
        <p:nvSpPr>
          <p:cNvPr id="39" name="object 39">
            <a:extLst>
              <a:ext uri="{FF2B5EF4-FFF2-40B4-BE49-F238E27FC236}">
                <a16:creationId xmlns:a16="http://schemas.microsoft.com/office/drawing/2014/main" id="{73965415-DA25-E980-A06A-8089144EB490}"/>
              </a:ext>
            </a:extLst>
          </p:cNvPr>
          <p:cNvSpPr txBox="1"/>
          <p:nvPr/>
        </p:nvSpPr>
        <p:spPr>
          <a:xfrm>
            <a:off x="9396413" y="1622425"/>
            <a:ext cx="1763712" cy="252413"/>
          </a:xfrm>
          <a:prstGeom prst="rect">
            <a:avLst/>
          </a:prstGeom>
        </p:spPr>
        <p:txBody>
          <a:bodyPr lIns="0" tIns="7316" rIns="0" bIns="0"/>
          <a:lstStyle/>
          <a:p>
            <a:pPr marL="7701" eaLnBrk="1" fontAlgn="auto" hangingPunct="1">
              <a:spcBef>
                <a:spcPts val="58"/>
              </a:spcBef>
              <a:spcAft>
                <a:spcPts val="0"/>
              </a:spcAft>
              <a:defRPr/>
            </a:pPr>
            <a:r>
              <a:rPr sz="1400" b="1" spc="230" dirty="0">
                <a:solidFill>
                  <a:srgbClr val="FFFFFF"/>
                </a:solidFill>
                <a:latin typeface="Poppins" panose="00000500000000000000" pitchFamily="2" charset="0"/>
                <a:cs typeface="Poppins" panose="00000500000000000000" pitchFamily="2" charset="0"/>
              </a:rPr>
              <a:t>Financial</a:t>
            </a:r>
            <a:endParaRPr lang="fr-FR" sz="1400" b="1" spc="230" dirty="0">
              <a:solidFill>
                <a:srgbClr val="FFFFFF"/>
              </a:solidFill>
              <a:latin typeface="Poppins" panose="00000500000000000000" pitchFamily="2" charset="0"/>
              <a:cs typeface="Poppins" panose="00000500000000000000" pitchFamily="2" charset="0"/>
            </a:endParaRPr>
          </a:p>
          <a:p>
            <a:pPr marL="7701" eaLnBrk="1" fontAlgn="auto" hangingPunct="1">
              <a:spcBef>
                <a:spcPts val="58"/>
              </a:spcBef>
              <a:spcAft>
                <a:spcPts val="0"/>
              </a:spcAft>
              <a:defRPr/>
            </a:pPr>
            <a:endParaRPr sz="1400" dirty="0">
              <a:latin typeface="Poppins" panose="00000500000000000000" pitchFamily="2" charset="0"/>
              <a:cs typeface="Poppins" panose="00000500000000000000" pitchFamily="2" charset="0"/>
            </a:endParaRPr>
          </a:p>
        </p:txBody>
      </p:sp>
      <p:sp>
        <p:nvSpPr>
          <p:cNvPr id="37896" name="object 73">
            <a:extLst>
              <a:ext uri="{FF2B5EF4-FFF2-40B4-BE49-F238E27FC236}">
                <a16:creationId xmlns:a16="http://schemas.microsoft.com/office/drawing/2014/main" id="{65166B91-940C-0682-372E-2AF26634911D}"/>
              </a:ext>
            </a:extLst>
          </p:cNvPr>
          <p:cNvSpPr txBox="1">
            <a:spLocks noChangeArrowheads="1"/>
          </p:cNvSpPr>
          <p:nvPr/>
        </p:nvSpPr>
        <p:spPr bwMode="auto">
          <a:xfrm>
            <a:off x="1557338" y="2182813"/>
            <a:ext cx="2740025" cy="82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68541" rIns="0" bIns="0">
            <a:spAutoFit/>
          </a:bodyPr>
          <a:lstStyle>
            <a:lvl1pPr marL="6350">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eaLnBrk="1" hangingPunct="1">
              <a:lnSpc>
                <a:spcPct val="140000"/>
              </a:lnSpc>
              <a:spcBef>
                <a:spcPct val="0"/>
              </a:spcBef>
              <a:buFontTx/>
              <a:buNone/>
            </a:pPr>
            <a:r>
              <a:rPr lang="nl-BE" altLang="nl-BE" sz="900" dirty="0"/>
              <a:t>circulaire </a:t>
            </a:r>
            <a:r>
              <a:rPr lang="nl-BE" altLang="nl-BE" sz="900" dirty="0" err="1"/>
              <a:t>etThe</a:t>
            </a:r>
            <a:r>
              <a:rPr lang="nl-BE" altLang="nl-BE" sz="900" dirty="0"/>
              <a:t> </a:t>
            </a:r>
            <a:r>
              <a:rPr lang="nl-BE" altLang="nl-BE" sz="900" b="1" dirty="0" err="1"/>
              <a:t>climate</a:t>
            </a:r>
            <a:r>
              <a:rPr lang="nl-BE" altLang="nl-BE" sz="900" b="1" dirty="0"/>
              <a:t> crisis, resource crisis </a:t>
            </a:r>
            <a:r>
              <a:rPr lang="nl-BE" altLang="nl-BE" sz="900" b="1" dirty="0" err="1"/>
              <a:t>and</a:t>
            </a:r>
            <a:r>
              <a:rPr lang="nl-BE" altLang="nl-BE" sz="900" b="1" dirty="0"/>
              <a:t> energy crisis </a:t>
            </a:r>
            <a:r>
              <a:rPr lang="nl-BE" altLang="nl-BE" sz="900" dirty="0" err="1"/>
              <a:t>require</a:t>
            </a:r>
            <a:r>
              <a:rPr lang="nl-BE" altLang="nl-BE" sz="900" dirty="0"/>
              <a:t> </a:t>
            </a:r>
            <a:r>
              <a:rPr lang="en-US" altLang="nl-BE" sz="900" dirty="0"/>
              <a:t>the construction sector to evolve </a:t>
            </a:r>
            <a:r>
              <a:rPr lang="nl-BE" altLang="nl-BE" sz="900" dirty="0" err="1"/>
              <a:t>tow</a:t>
            </a:r>
            <a:r>
              <a:rPr lang="en-US" altLang="nl-BE" sz="900" dirty="0"/>
              <a:t>a</a:t>
            </a:r>
            <a:r>
              <a:rPr lang="nl-BE" altLang="nl-BE" sz="900" dirty="0" err="1"/>
              <a:t>rds</a:t>
            </a:r>
            <a:r>
              <a:rPr lang="nl-BE" altLang="nl-BE" sz="900" dirty="0"/>
              <a:t> a </a:t>
            </a:r>
            <a:r>
              <a:rPr lang="nl-BE" altLang="nl-BE" sz="900" dirty="0" err="1"/>
              <a:t>circular</a:t>
            </a:r>
            <a:r>
              <a:rPr lang="en-US" altLang="nl-BE" sz="900" dirty="0"/>
              <a:t> and </a:t>
            </a:r>
            <a:r>
              <a:rPr lang="en-US" altLang="nl-BE" sz="900" dirty="0" err="1"/>
              <a:t>decarbonisation</a:t>
            </a:r>
            <a:r>
              <a:rPr lang="en-US" altLang="nl-BE" sz="900" dirty="0"/>
              <a:t> approach</a:t>
            </a:r>
            <a:r>
              <a:rPr lang="nl-BE" altLang="nl-BE" sz="900" dirty="0"/>
              <a:t>.</a:t>
            </a:r>
          </a:p>
        </p:txBody>
      </p:sp>
      <p:sp>
        <p:nvSpPr>
          <p:cNvPr id="37897" name="object 131">
            <a:extLst>
              <a:ext uri="{FF2B5EF4-FFF2-40B4-BE49-F238E27FC236}">
                <a16:creationId xmlns:a16="http://schemas.microsoft.com/office/drawing/2014/main" id="{E3605078-B4C2-E592-8CB5-DF71DC9A801B}"/>
              </a:ext>
            </a:extLst>
          </p:cNvPr>
          <p:cNvSpPr txBox="1">
            <a:spLocks noChangeArrowheads="1"/>
          </p:cNvSpPr>
          <p:nvPr/>
        </p:nvSpPr>
        <p:spPr bwMode="auto">
          <a:xfrm>
            <a:off x="1531793" y="3885063"/>
            <a:ext cx="2916237" cy="1002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68541" rIns="0" bIns="0">
            <a:spAutoFit/>
          </a:bodyPr>
          <a:lstStyle>
            <a:lvl1pPr marL="6350">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eaLnBrk="1" hangingPunct="1">
              <a:lnSpc>
                <a:spcPct val="140000"/>
              </a:lnSpc>
              <a:spcBef>
                <a:spcPct val="0"/>
              </a:spcBef>
              <a:buFontTx/>
              <a:buNone/>
            </a:pPr>
            <a:r>
              <a:rPr lang="nl-BE" altLang="nl-BE" sz="900" dirty="0" err="1"/>
              <a:t>By</a:t>
            </a:r>
            <a:r>
              <a:rPr lang="nl-BE" altLang="nl-BE" sz="900" dirty="0"/>
              <a:t> </a:t>
            </a:r>
            <a:r>
              <a:rPr lang="nl-BE" altLang="nl-BE" sz="900" dirty="0" err="1"/>
              <a:t>offering</a:t>
            </a:r>
            <a:r>
              <a:rPr lang="nl-BE" altLang="nl-BE" sz="900" dirty="0"/>
              <a:t> data </a:t>
            </a:r>
            <a:r>
              <a:rPr lang="nl-BE" altLang="nl-BE" sz="900" dirty="0" err="1"/>
              <a:t>insight</a:t>
            </a:r>
            <a:r>
              <a:rPr lang="nl-BE" altLang="nl-BE" sz="900" dirty="0"/>
              <a:t> tools </a:t>
            </a:r>
            <a:r>
              <a:rPr lang="nl-BE" altLang="nl-BE" sz="900" dirty="0" err="1"/>
              <a:t>and</a:t>
            </a:r>
            <a:r>
              <a:rPr lang="nl-BE" altLang="nl-BE" sz="900" dirty="0"/>
              <a:t> shared data M</a:t>
            </a:r>
          </a:p>
          <a:p>
            <a:pPr eaLnBrk="1" hangingPunct="1">
              <a:lnSpc>
                <a:spcPct val="140000"/>
              </a:lnSpc>
              <a:spcBef>
                <a:spcPct val="0"/>
              </a:spcBef>
              <a:buFontTx/>
              <a:buNone/>
            </a:pPr>
            <a:r>
              <a:rPr lang="nl-BE" altLang="nl-BE" sz="900" dirty="0" err="1"/>
              <a:t>adaster</a:t>
            </a:r>
            <a:r>
              <a:rPr lang="nl-BE" altLang="nl-BE" sz="900" dirty="0"/>
              <a:t> </a:t>
            </a:r>
            <a:r>
              <a:rPr lang="nl-BE" altLang="nl-BE" sz="900" dirty="0" err="1"/>
              <a:t>enables</a:t>
            </a:r>
            <a:r>
              <a:rPr lang="nl-BE" altLang="nl-BE" sz="900" dirty="0"/>
              <a:t> </a:t>
            </a:r>
            <a:r>
              <a:rPr lang="en-US" altLang="nl-BE" sz="900" dirty="0"/>
              <a:t>design, renovation and repurposing </a:t>
            </a:r>
            <a:r>
              <a:rPr lang="nl-BE" altLang="nl-BE" sz="900" b="1" dirty="0" err="1"/>
              <a:t>decisions</a:t>
            </a:r>
            <a:r>
              <a:rPr lang="nl-BE" altLang="nl-BE" sz="900" b="1" dirty="0"/>
              <a:t> </a:t>
            </a:r>
            <a:r>
              <a:rPr lang="nl-BE" altLang="nl-BE" sz="900" b="1" dirty="0" err="1"/>
              <a:t>towards</a:t>
            </a:r>
            <a:r>
              <a:rPr lang="nl-BE" altLang="nl-BE" sz="900" b="1" dirty="0"/>
              <a:t> </a:t>
            </a:r>
            <a:r>
              <a:rPr lang="en-US" altLang="nl-BE" sz="900" b="1" dirty="0"/>
              <a:t>set </a:t>
            </a:r>
            <a:r>
              <a:rPr lang="nl-BE" altLang="nl-BE" sz="900" b="1" dirty="0" err="1"/>
              <a:t>environmental</a:t>
            </a:r>
            <a:r>
              <a:rPr lang="nl-BE" altLang="nl-BE" sz="900" b="1" dirty="0"/>
              <a:t> </a:t>
            </a:r>
            <a:r>
              <a:rPr lang="nl-BE" altLang="nl-BE" sz="900" b="1" dirty="0" err="1"/>
              <a:t>and</a:t>
            </a:r>
            <a:r>
              <a:rPr lang="nl-BE" altLang="nl-BE" sz="900" b="1" dirty="0"/>
              <a:t> </a:t>
            </a:r>
            <a:r>
              <a:rPr lang="nl-BE" altLang="nl-BE" sz="900" b="1" dirty="0" err="1"/>
              <a:t>climate</a:t>
            </a:r>
            <a:r>
              <a:rPr lang="nl-BE" altLang="nl-BE" sz="900" b="1" dirty="0"/>
              <a:t> targets</a:t>
            </a:r>
            <a:r>
              <a:rPr lang="en-US" altLang="nl-BE" sz="900" b="1" dirty="0"/>
              <a:t> </a:t>
            </a:r>
            <a:r>
              <a:rPr lang="nl-BE" altLang="nl-BE" sz="900" dirty="0"/>
              <a:t>.</a:t>
            </a:r>
          </a:p>
          <a:p>
            <a:pPr eaLnBrk="1" hangingPunct="1">
              <a:lnSpc>
                <a:spcPct val="140000"/>
              </a:lnSpc>
              <a:spcBef>
                <a:spcPct val="0"/>
              </a:spcBef>
              <a:buFontTx/>
              <a:buNone/>
            </a:pPr>
            <a:endParaRPr lang="nl-BE" altLang="nl-BE" sz="800" dirty="0"/>
          </a:p>
        </p:txBody>
      </p:sp>
      <p:sp>
        <p:nvSpPr>
          <p:cNvPr id="37898" name="object 173">
            <a:extLst>
              <a:ext uri="{FF2B5EF4-FFF2-40B4-BE49-F238E27FC236}">
                <a16:creationId xmlns:a16="http://schemas.microsoft.com/office/drawing/2014/main" id="{288F8FF2-FFAC-4282-3060-2960FB7A4146}"/>
              </a:ext>
            </a:extLst>
          </p:cNvPr>
          <p:cNvSpPr txBox="1">
            <a:spLocks noChangeArrowheads="1"/>
          </p:cNvSpPr>
          <p:nvPr/>
        </p:nvSpPr>
        <p:spPr bwMode="auto">
          <a:xfrm>
            <a:off x="8502650" y="2182813"/>
            <a:ext cx="30638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68541" rIns="0" bIns="0">
            <a:spAutoFit/>
          </a:bodyPr>
          <a:lstStyle>
            <a:lvl1pPr marL="6350">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eaLnBrk="1" hangingPunct="1">
              <a:lnSpc>
                <a:spcPct val="140000"/>
              </a:lnSpc>
              <a:spcBef>
                <a:spcPct val="0"/>
              </a:spcBef>
              <a:buFontTx/>
              <a:buNone/>
            </a:pPr>
            <a:r>
              <a:rPr lang="nl-BE" altLang="nl-BE" sz="900" dirty="0"/>
              <a:t>The </a:t>
            </a:r>
            <a:r>
              <a:rPr lang="en-US" altLang="nl-BE" sz="900" dirty="0"/>
              <a:t>construction </a:t>
            </a:r>
            <a:r>
              <a:rPr lang="nl-BE" altLang="nl-BE" sz="900" dirty="0"/>
              <a:t>sector </a:t>
            </a:r>
            <a:r>
              <a:rPr lang="nl-BE" altLang="nl-BE" sz="900" dirty="0" err="1"/>
              <a:t>needs</a:t>
            </a:r>
            <a:r>
              <a:rPr lang="nl-BE" altLang="nl-BE" sz="900" dirty="0"/>
              <a:t> </a:t>
            </a:r>
            <a:r>
              <a:rPr lang="nl-BE" altLang="nl-BE" sz="900" dirty="0" err="1"/>
              <a:t>adaptation</a:t>
            </a:r>
            <a:r>
              <a:rPr lang="nl-BE" altLang="nl-BE" sz="900" dirty="0"/>
              <a:t> of </a:t>
            </a:r>
            <a:r>
              <a:rPr lang="en-US" altLang="nl-BE" sz="900" dirty="0" err="1"/>
              <a:t>decarbonisation</a:t>
            </a:r>
            <a:r>
              <a:rPr lang="nl-BE" altLang="nl-BE" sz="900" dirty="0"/>
              <a:t> </a:t>
            </a:r>
            <a:r>
              <a:rPr lang="nl-BE" altLang="nl-BE" sz="900" dirty="0" err="1"/>
              <a:t>and</a:t>
            </a:r>
            <a:r>
              <a:rPr lang="nl-BE" altLang="nl-BE" sz="900" dirty="0"/>
              <a:t> </a:t>
            </a:r>
            <a:r>
              <a:rPr lang="nl-BE" altLang="nl-BE" sz="900" dirty="0" err="1"/>
              <a:t>circularity</a:t>
            </a:r>
            <a:r>
              <a:rPr lang="nl-BE" altLang="nl-BE" sz="900" dirty="0"/>
              <a:t> </a:t>
            </a:r>
            <a:r>
              <a:rPr lang="nl-BE" altLang="nl-BE" sz="900" dirty="0" err="1"/>
              <a:t>standards</a:t>
            </a:r>
            <a:r>
              <a:rPr lang="nl-BE" altLang="nl-BE" sz="900" dirty="0"/>
              <a:t> </a:t>
            </a:r>
            <a:r>
              <a:rPr lang="en-US" altLang="nl-BE" sz="900" dirty="0"/>
              <a:t>to retain </a:t>
            </a:r>
            <a:r>
              <a:rPr lang="en-US" altLang="nl-BE" sz="900" b="1" dirty="0"/>
              <a:t>access to capital</a:t>
            </a:r>
            <a:r>
              <a:rPr lang="en-US" altLang="nl-BE" sz="900" dirty="0"/>
              <a:t>, to </a:t>
            </a:r>
            <a:r>
              <a:rPr lang="nl-BE" altLang="nl-BE" sz="900" dirty="0" err="1"/>
              <a:t>prevent</a:t>
            </a:r>
            <a:r>
              <a:rPr lang="nl-BE" altLang="nl-BE" sz="900" dirty="0"/>
              <a:t> </a:t>
            </a:r>
            <a:r>
              <a:rPr lang="nl-BE" altLang="nl-BE" sz="900" b="1" dirty="0" err="1"/>
              <a:t>stranded</a:t>
            </a:r>
            <a:r>
              <a:rPr lang="nl-BE" altLang="nl-BE" sz="900" b="1" dirty="0"/>
              <a:t> assets </a:t>
            </a:r>
            <a:r>
              <a:rPr lang="nl-BE" altLang="nl-BE" sz="900" dirty="0" err="1"/>
              <a:t>and</a:t>
            </a:r>
            <a:r>
              <a:rPr lang="nl-BE" altLang="nl-BE" sz="900" dirty="0"/>
              <a:t> </a:t>
            </a:r>
            <a:r>
              <a:rPr lang="nl-BE" altLang="nl-BE" sz="900" dirty="0" err="1"/>
              <a:t>to</a:t>
            </a:r>
            <a:r>
              <a:rPr lang="nl-BE" altLang="nl-BE" sz="900" dirty="0"/>
              <a:t> </a:t>
            </a:r>
            <a:r>
              <a:rPr lang="nl-BE" altLang="nl-BE" sz="900" dirty="0" err="1"/>
              <a:t>mitigate</a:t>
            </a:r>
            <a:r>
              <a:rPr lang="nl-BE" altLang="nl-BE" sz="900" dirty="0"/>
              <a:t> </a:t>
            </a:r>
            <a:r>
              <a:rPr lang="nl-BE" altLang="nl-BE" sz="900" b="1" dirty="0" err="1"/>
              <a:t>cost</a:t>
            </a:r>
            <a:r>
              <a:rPr lang="nl-BE" altLang="nl-BE" sz="900" b="1" dirty="0"/>
              <a:t> </a:t>
            </a:r>
            <a:r>
              <a:rPr lang="nl-BE" altLang="nl-BE" sz="900" b="1" dirty="0" err="1"/>
              <a:t>increase</a:t>
            </a:r>
            <a:r>
              <a:rPr lang="en-US" altLang="nl-BE" sz="900" b="1" dirty="0"/>
              <a:t>.</a:t>
            </a:r>
            <a:endParaRPr lang="nl-BE" altLang="nl-BE" sz="900" dirty="0"/>
          </a:p>
        </p:txBody>
      </p:sp>
      <p:sp>
        <p:nvSpPr>
          <p:cNvPr id="37899" name="object 216">
            <a:extLst>
              <a:ext uri="{FF2B5EF4-FFF2-40B4-BE49-F238E27FC236}">
                <a16:creationId xmlns:a16="http://schemas.microsoft.com/office/drawing/2014/main" id="{0B8508D5-A446-7598-064F-3D2CE99FC7EC}"/>
              </a:ext>
            </a:extLst>
          </p:cNvPr>
          <p:cNvSpPr txBox="1">
            <a:spLocks noChangeArrowheads="1"/>
          </p:cNvSpPr>
          <p:nvPr/>
        </p:nvSpPr>
        <p:spPr bwMode="auto">
          <a:xfrm>
            <a:off x="4983163" y="3425825"/>
            <a:ext cx="3101975" cy="1798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68541" rIns="0" bIns="0">
            <a:spAutoFit/>
          </a:bodyPr>
          <a:lstStyle>
            <a:lvl1pPr marL="6350">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eaLnBrk="1" hangingPunct="1">
              <a:lnSpc>
                <a:spcPct val="140000"/>
              </a:lnSpc>
              <a:spcBef>
                <a:spcPct val="0"/>
              </a:spcBef>
              <a:buFontTx/>
              <a:buNone/>
            </a:pPr>
            <a:r>
              <a:rPr lang="nl-BE" altLang="nl-BE" sz="900" dirty="0" err="1"/>
              <a:t>Madaster</a:t>
            </a:r>
            <a:r>
              <a:rPr lang="nl-BE" altLang="nl-BE" sz="900" dirty="0"/>
              <a:t> </a:t>
            </a:r>
            <a:r>
              <a:rPr lang="en-US" altLang="nl-BE" sz="900" dirty="0"/>
              <a:t>is an integral solution and trustworthy data source enabling</a:t>
            </a:r>
            <a:r>
              <a:rPr lang="nl-BE" altLang="nl-BE" sz="900" dirty="0"/>
              <a:t> asset </a:t>
            </a:r>
            <a:r>
              <a:rPr lang="nl-BE" altLang="nl-BE" sz="900" dirty="0" err="1"/>
              <a:t>owners</a:t>
            </a:r>
            <a:r>
              <a:rPr lang="nl-BE" altLang="nl-BE" sz="900" dirty="0"/>
              <a:t> </a:t>
            </a:r>
            <a:r>
              <a:rPr lang="nl-BE" altLang="nl-BE" sz="900" dirty="0" err="1"/>
              <a:t>and</a:t>
            </a:r>
            <a:r>
              <a:rPr lang="nl-BE" altLang="nl-BE" sz="900" dirty="0"/>
              <a:t> </a:t>
            </a:r>
            <a:r>
              <a:rPr lang="nl-BE" altLang="nl-BE" sz="900" dirty="0" err="1"/>
              <a:t>the</a:t>
            </a:r>
            <a:r>
              <a:rPr lang="nl-BE" altLang="nl-BE" sz="900" dirty="0"/>
              <a:t> </a:t>
            </a:r>
            <a:r>
              <a:rPr lang="nl-BE" altLang="nl-BE" sz="900" dirty="0" err="1"/>
              <a:t>construction</a:t>
            </a:r>
            <a:r>
              <a:rPr lang="nl-BE" altLang="nl-BE" sz="900" dirty="0"/>
              <a:t> service providers </a:t>
            </a:r>
            <a:r>
              <a:rPr lang="nl-BE" altLang="nl-BE" sz="900" dirty="0" err="1"/>
              <a:t>to</a:t>
            </a:r>
            <a:r>
              <a:rPr lang="nl-BE" altLang="nl-BE" sz="900" dirty="0"/>
              <a:t> </a:t>
            </a:r>
            <a:r>
              <a:rPr lang="en-US" altLang="nl-BE" sz="900" b="1" dirty="0"/>
              <a:t>steer and evidence</a:t>
            </a:r>
            <a:r>
              <a:rPr lang="nl-BE" altLang="nl-BE" sz="900" b="1" dirty="0"/>
              <a:t> </a:t>
            </a:r>
            <a:r>
              <a:rPr lang="nl-BE" altLang="nl-BE" sz="900" b="1" dirty="0" err="1"/>
              <a:t>to</a:t>
            </a:r>
            <a:r>
              <a:rPr lang="en-US" altLang="nl-BE" sz="900" b="1" dirty="0"/>
              <a:t>wards</a:t>
            </a:r>
            <a:r>
              <a:rPr lang="nl-BE" altLang="nl-BE" sz="900" b="1" dirty="0"/>
              <a:t> </a:t>
            </a:r>
            <a:r>
              <a:rPr lang="nl-BE" altLang="nl-BE" sz="900" b="1" dirty="0" err="1"/>
              <a:t>current</a:t>
            </a:r>
            <a:r>
              <a:rPr lang="nl-BE" altLang="nl-BE" sz="900" b="1" dirty="0"/>
              <a:t> </a:t>
            </a:r>
            <a:r>
              <a:rPr lang="en-US" altLang="nl-BE" sz="900" b="1" dirty="0"/>
              <a:t>&amp;</a:t>
            </a:r>
            <a:r>
              <a:rPr lang="nl-BE" altLang="nl-BE" sz="900" b="1" dirty="0"/>
              <a:t> </a:t>
            </a:r>
            <a:r>
              <a:rPr lang="nl-BE" altLang="nl-BE" sz="900" b="1" dirty="0" err="1"/>
              <a:t>future</a:t>
            </a:r>
            <a:r>
              <a:rPr lang="nl-BE" altLang="nl-BE" sz="900" b="1" dirty="0"/>
              <a:t> </a:t>
            </a:r>
            <a:r>
              <a:rPr lang="nl-BE" altLang="nl-BE" sz="900" b="1" dirty="0" err="1"/>
              <a:t>national</a:t>
            </a:r>
            <a:r>
              <a:rPr lang="nl-BE" altLang="nl-BE" sz="900" b="1" dirty="0"/>
              <a:t> </a:t>
            </a:r>
            <a:r>
              <a:rPr lang="nl-BE" altLang="nl-BE" sz="900" b="1" dirty="0" err="1"/>
              <a:t>and</a:t>
            </a:r>
            <a:r>
              <a:rPr lang="nl-BE" altLang="nl-BE" sz="900" b="1" dirty="0"/>
              <a:t> </a:t>
            </a:r>
            <a:r>
              <a:rPr lang="nl-BE" altLang="nl-BE" sz="900" b="1" dirty="0" err="1"/>
              <a:t>international</a:t>
            </a:r>
            <a:r>
              <a:rPr lang="nl-BE" altLang="nl-BE" sz="900" b="1" dirty="0"/>
              <a:t> ESG / SDG </a:t>
            </a:r>
            <a:r>
              <a:rPr lang="nl-BE" altLang="nl-BE" sz="900" b="1" dirty="0" err="1"/>
              <a:t>driven</a:t>
            </a:r>
            <a:r>
              <a:rPr lang="nl-BE" altLang="nl-BE" sz="900" b="1" dirty="0"/>
              <a:t> </a:t>
            </a:r>
            <a:r>
              <a:rPr lang="nl-BE" altLang="nl-BE" sz="900" b="1" dirty="0" err="1"/>
              <a:t>regulations</a:t>
            </a:r>
            <a:r>
              <a:rPr lang="nl-BE" altLang="nl-BE" sz="900" b="1" dirty="0"/>
              <a:t> </a:t>
            </a:r>
            <a:r>
              <a:rPr lang="nl-BE" altLang="nl-BE" sz="900" b="1" dirty="0" err="1"/>
              <a:t>and</a:t>
            </a:r>
            <a:r>
              <a:rPr lang="nl-BE" altLang="nl-BE" sz="900" b="1" dirty="0"/>
              <a:t> </a:t>
            </a:r>
            <a:r>
              <a:rPr lang="nl-BE" altLang="nl-BE" sz="900" b="1" dirty="0" err="1"/>
              <a:t>certification</a:t>
            </a:r>
            <a:r>
              <a:rPr lang="nl-BE" altLang="nl-BE" sz="900" b="1" dirty="0"/>
              <a:t> </a:t>
            </a:r>
            <a:r>
              <a:rPr lang="nl-BE" altLang="nl-BE" sz="900" b="1" dirty="0" err="1"/>
              <a:t>standards</a:t>
            </a:r>
            <a:r>
              <a:rPr lang="en-US" altLang="nl-BE" sz="900" b="1" dirty="0"/>
              <a:t> (BREEAM </a:t>
            </a:r>
            <a:r>
              <a:rPr lang="en-US" altLang="nl-BE" sz="900" b="1" dirty="0" err="1"/>
              <a:t>etc</a:t>
            </a:r>
            <a:r>
              <a:rPr lang="en-US" altLang="nl-BE" sz="900" b="1" dirty="0"/>
              <a:t>).</a:t>
            </a:r>
          </a:p>
          <a:p>
            <a:pPr eaLnBrk="1" hangingPunct="1">
              <a:lnSpc>
                <a:spcPct val="140000"/>
              </a:lnSpc>
              <a:spcBef>
                <a:spcPct val="0"/>
              </a:spcBef>
              <a:buFontTx/>
              <a:buNone/>
            </a:pPr>
            <a:endParaRPr lang="en-US" altLang="nl-BE" sz="900" b="1" dirty="0"/>
          </a:p>
          <a:p>
            <a:pPr eaLnBrk="1" hangingPunct="1">
              <a:lnSpc>
                <a:spcPct val="140000"/>
              </a:lnSpc>
              <a:spcBef>
                <a:spcPct val="0"/>
              </a:spcBef>
              <a:buFontTx/>
              <a:buNone/>
            </a:pPr>
            <a:endParaRPr lang="en-US" altLang="nl-BE" sz="900" b="1" dirty="0"/>
          </a:p>
          <a:p>
            <a:pPr eaLnBrk="1" hangingPunct="1">
              <a:lnSpc>
                <a:spcPct val="140000"/>
              </a:lnSpc>
              <a:spcBef>
                <a:spcPct val="0"/>
              </a:spcBef>
              <a:buFontTx/>
              <a:buNone/>
            </a:pPr>
            <a:endParaRPr lang="nl-BE" altLang="nl-BE" sz="900" b="1" dirty="0"/>
          </a:p>
        </p:txBody>
      </p:sp>
      <p:sp>
        <p:nvSpPr>
          <p:cNvPr id="37900" name="object 274">
            <a:extLst>
              <a:ext uri="{FF2B5EF4-FFF2-40B4-BE49-F238E27FC236}">
                <a16:creationId xmlns:a16="http://schemas.microsoft.com/office/drawing/2014/main" id="{91B70714-3825-DA68-684D-7C0D5C314765}"/>
              </a:ext>
            </a:extLst>
          </p:cNvPr>
          <p:cNvSpPr txBox="1">
            <a:spLocks noChangeArrowheads="1"/>
          </p:cNvSpPr>
          <p:nvPr/>
        </p:nvSpPr>
        <p:spPr bwMode="auto">
          <a:xfrm>
            <a:off x="4983163" y="2182813"/>
            <a:ext cx="2784475" cy="1022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68541" rIns="0" bIns="0">
            <a:spAutoFit/>
          </a:bodyPr>
          <a:lstStyle>
            <a:lvl1pPr marL="6350">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eaLnBrk="1" hangingPunct="1">
              <a:lnSpc>
                <a:spcPct val="140000"/>
              </a:lnSpc>
              <a:spcBef>
                <a:spcPct val="0"/>
              </a:spcBef>
              <a:buFontTx/>
              <a:buNone/>
            </a:pPr>
            <a:r>
              <a:rPr lang="en-US" altLang="nl-BE" sz="900" dirty="0"/>
              <a:t>The lack of d</a:t>
            </a:r>
            <a:r>
              <a:rPr lang="nl-BE" altLang="nl-BE" sz="900" dirty="0" err="1"/>
              <a:t>ata</a:t>
            </a:r>
            <a:r>
              <a:rPr lang="nl-BE" altLang="nl-BE" sz="900" dirty="0"/>
              <a:t> </a:t>
            </a:r>
            <a:r>
              <a:rPr lang="nl-BE" altLang="nl-BE" sz="900" dirty="0" err="1"/>
              <a:t>necessary</a:t>
            </a:r>
            <a:r>
              <a:rPr lang="nl-BE" altLang="nl-BE" sz="900" dirty="0"/>
              <a:t> </a:t>
            </a:r>
            <a:r>
              <a:rPr lang="nl-BE" altLang="nl-BE" sz="900" dirty="0" err="1"/>
              <a:t>to</a:t>
            </a:r>
            <a:r>
              <a:rPr lang="nl-BE" altLang="nl-BE" sz="900" dirty="0"/>
              <a:t> </a:t>
            </a:r>
            <a:r>
              <a:rPr lang="en-US" altLang="nl-BE" sz="900" dirty="0" err="1"/>
              <a:t>analyse</a:t>
            </a:r>
            <a:r>
              <a:rPr lang="en-US" altLang="nl-BE" sz="900" dirty="0"/>
              <a:t>, steer and evidence causes</a:t>
            </a:r>
            <a:r>
              <a:rPr lang="nl-BE" altLang="nl-BE" sz="900" dirty="0"/>
              <a:t> a </a:t>
            </a:r>
            <a:r>
              <a:rPr lang="nl-BE" altLang="nl-BE" sz="900" b="1" dirty="0"/>
              <a:t>non-</a:t>
            </a:r>
            <a:r>
              <a:rPr lang="nl-BE" altLang="nl-BE" sz="900" b="1" dirty="0" err="1"/>
              <a:t>compliancy</a:t>
            </a:r>
            <a:r>
              <a:rPr lang="nl-BE" altLang="nl-BE" sz="900" b="1" dirty="0"/>
              <a:t> </a:t>
            </a:r>
            <a:r>
              <a:rPr lang="en-US" altLang="nl-BE" sz="900" b="1" dirty="0"/>
              <a:t>risk </a:t>
            </a:r>
            <a:r>
              <a:rPr lang="nl-BE" altLang="nl-BE" sz="900" b="1" dirty="0" err="1"/>
              <a:t>with</a:t>
            </a:r>
            <a:r>
              <a:rPr lang="nl-BE" altLang="nl-BE" sz="900" b="1" dirty="0"/>
              <a:t> </a:t>
            </a:r>
            <a:r>
              <a:rPr lang="nl-BE" altLang="nl-BE" sz="900" b="1" dirty="0" err="1"/>
              <a:t>current</a:t>
            </a:r>
            <a:r>
              <a:rPr lang="nl-BE" altLang="nl-BE" sz="900" b="1" dirty="0"/>
              <a:t> </a:t>
            </a:r>
            <a:r>
              <a:rPr lang="nl-BE" altLang="nl-BE" sz="900" b="1" dirty="0" err="1"/>
              <a:t>and</a:t>
            </a:r>
            <a:r>
              <a:rPr lang="nl-BE" altLang="nl-BE" sz="900" b="1" dirty="0"/>
              <a:t> </a:t>
            </a:r>
            <a:r>
              <a:rPr lang="nl-BE" altLang="nl-BE" sz="900" b="1" dirty="0" err="1"/>
              <a:t>future</a:t>
            </a:r>
            <a:r>
              <a:rPr lang="nl-BE" altLang="nl-BE" sz="900" b="1" dirty="0"/>
              <a:t> </a:t>
            </a:r>
            <a:r>
              <a:rPr lang="nl-BE" altLang="nl-BE" sz="900" b="1" dirty="0" err="1"/>
              <a:t>regulation</a:t>
            </a:r>
            <a:r>
              <a:rPr lang="nl-BE" altLang="nl-BE" sz="900" b="1" dirty="0"/>
              <a:t> </a:t>
            </a:r>
            <a:r>
              <a:rPr lang="nl-BE" altLang="nl-BE" sz="900" b="1" dirty="0" err="1"/>
              <a:t>and</a:t>
            </a:r>
            <a:r>
              <a:rPr lang="nl-BE" altLang="nl-BE" sz="900" b="1" dirty="0"/>
              <a:t> </a:t>
            </a:r>
            <a:r>
              <a:rPr lang="nl-BE" altLang="nl-BE" sz="900" b="1" dirty="0" err="1"/>
              <a:t>certification</a:t>
            </a:r>
            <a:r>
              <a:rPr lang="nl-BE" altLang="nl-BE" sz="900" b="1" dirty="0"/>
              <a:t> </a:t>
            </a:r>
            <a:r>
              <a:rPr lang="nl-BE" altLang="nl-BE" sz="900" b="1" dirty="0" err="1"/>
              <a:t>standards</a:t>
            </a:r>
            <a:r>
              <a:rPr lang="nl-BE" altLang="nl-BE" sz="900" b="1" dirty="0"/>
              <a:t>. </a:t>
            </a:r>
          </a:p>
          <a:p>
            <a:pPr eaLnBrk="1" hangingPunct="1">
              <a:lnSpc>
                <a:spcPct val="140000"/>
              </a:lnSpc>
              <a:spcBef>
                <a:spcPct val="0"/>
              </a:spcBef>
              <a:buFontTx/>
              <a:buNone/>
            </a:pPr>
            <a:endParaRPr lang="nl-BE" altLang="nl-BE" sz="900" b="1" dirty="0"/>
          </a:p>
        </p:txBody>
      </p:sp>
      <p:sp>
        <p:nvSpPr>
          <p:cNvPr id="37901" name="object 346">
            <a:extLst>
              <a:ext uri="{FF2B5EF4-FFF2-40B4-BE49-F238E27FC236}">
                <a16:creationId xmlns:a16="http://schemas.microsoft.com/office/drawing/2014/main" id="{D072A068-3B47-3A0D-58D2-A6D635C08B9B}"/>
              </a:ext>
            </a:extLst>
          </p:cNvPr>
          <p:cNvSpPr txBox="1">
            <a:spLocks noChangeArrowheads="1"/>
          </p:cNvSpPr>
          <p:nvPr/>
        </p:nvSpPr>
        <p:spPr bwMode="auto">
          <a:xfrm>
            <a:off x="8502650" y="3425825"/>
            <a:ext cx="2916238"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68541" rIns="0" bIns="0">
            <a:spAutoFit/>
          </a:bodyPr>
          <a:lstStyle>
            <a:lvl1pPr marL="6350">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eaLnBrk="1" hangingPunct="1">
              <a:lnSpc>
                <a:spcPct val="140000"/>
              </a:lnSpc>
              <a:spcBef>
                <a:spcPct val="0"/>
              </a:spcBef>
              <a:buFontTx/>
              <a:buNone/>
            </a:pPr>
            <a:r>
              <a:rPr lang="nl-BE" altLang="nl-BE" sz="900" dirty="0" err="1"/>
              <a:t>Madaster</a:t>
            </a:r>
            <a:r>
              <a:rPr lang="nl-BE" altLang="nl-BE" sz="900" dirty="0"/>
              <a:t> </a:t>
            </a:r>
            <a:r>
              <a:rPr lang="nl-BE" altLang="nl-BE" sz="900" dirty="0" err="1"/>
              <a:t>facilitates</a:t>
            </a:r>
            <a:r>
              <a:rPr lang="nl-BE" altLang="nl-BE" sz="900" dirty="0"/>
              <a:t> </a:t>
            </a:r>
            <a:r>
              <a:rPr lang="en-US" altLang="nl-BE" sz="900" dirty="0"/>
              <a:t>ESG friendly and future </a:t>
            </a:r>
            <a:r>
              <a:rPr lang="nl-BE" altLang="nl-BE" sz="900" dirty="0" err="1"/>
              <a:t>complian</a:t>
            </a:r>
            <a:r>
              <a:rPr lang="en-US" altLang="nl-BE" sz="900" dirty="0"/>
              <a:t>t assets</a:t>
            </a:r>
            <a:r>
              <a:rPr lang="nl-BE" altLang="nl-BE" sz="900" dirty="0"/>
              <a:t> </a:t>
            </a:r>
            <a:r>
              <a:rPr lang="en-US" altLang="nl-BE" sz="900" dirty="0"/>
              <a:t>leading </a:t>
            </a:r>
            <a:r>
              <a:rPr lang="en-US" altLang="nl-BE" sz="900" b="1" dirty="0"/>
              <a:t>to value increase and lower cost of ownership.</a:t>
            </a:r>
            <a:endParaRPr lang="nl-BE" altLang="nl-BE" sz="900" b="1" dirty="0"/>
          </a:p>
        </p:txBody>
      </p:sp>
      <p:sp>
        <p:nvSpPr>
          <p:cNvPr id="37902" name="object 9">
            <a:extLst>
              <a:ext uri="{FF2B5EF4-FFF2-40B4-BE49-F238E27FC236}">
                <a16:creationId xmlns:a16="http://schemas.microsoft.com/office/drawing/2014/main" id="{1984ADD6-D08E-2D67-AF79-BF20134C65DF}"/>
              </a:ext>
            </a:extLst>
          </p:cNvPr>
          <p:cNvSpPr>
            <a:spLocks/>
          </p:cNvSpPr>
          <p:nvPr/>
        </p:nvSpPr>
        <p:spPr bwMode="auto">
          <a:xfrm>
            <a:off x="8820150" y="1525588"/>
            <a:ext cx="400050" cy="401637"/>
          </a:xfrm>
          <a:custGeom>
            <a:avLst/>
            <a:gdLst>
              <a:gd name="T0" fmla="*/ 0 w 660400"/>
              <a:gd name="T1" fmla="*/ 0 h 660400"/>
              <a:gd name="T2" fmla="*/ 660400 w 660400"/>
              <a:gd name="T3" fmla="*/ 660400 h 660400"/>
            </a:gdLst>
            <a:ahLst/>
            <a:cxnLst/>
            <a:rect l="T0" t="T1" r="T2" b="T3"/>
            <a:pathLst>
              <a:path w="660400" h="660400">
                <a:moveTo>
                  <a:pt x="563969" y="96098"/>
                </a:moveTo>
                <a:lnTo>
                  <a:pt x="596002" y="133204"/>
                </a:lnTo>
                <a:lnTo>
                  <a:pt x="621628" y="173566"/>
                </a:lnTo>
                <a:lnTo>
                  <a:pt x="640848" y="216462"/>
                </a:lnTo>
                <a:lnTo>
                  <a:pt x="653661" y="261167"/>
                </a:lnTo>
                <a:lnTo>
                  <a:pt x="660068" y="306957"/>
                </a:lnTo>
                <a:lnTo>
                  <a:pt x="660068" y="353110"/>
                </a:lnTo>
                <a:lnTo>
                  <a:pt x="653661" y="398900"/>
                </a:lnTo>
                <a:lnTo>
                  <a:pt x="640848" y="443605"/>
                </a:lnTo>
                <a:lnTo>
                  <a:pt x="621628" y="486501"/>
                </a:lnTo>
                <a:lnTo>
                  <a:pt x="596002" y="526864"/>
                </a:lnTo>
                <a:lnTo>
                  <a:pt x="563969" y="563969"/>
                </a:lnTo>
                <a:lnTo>
                  <a:pt x="526864" y="596002"/>
                </a:lnTo>
                <a:lnTo>
                  <a:pt x="486501" y="621628"/>
                </a:lnTo>
                <a:lnTo>
                  <a:pt x="443605" y="640848"/>
                </a:lnTo>
                <a:lnTo>
                  <a:pt x="398900" y="653661"/>
                </a:lnTo>
                <a:lnTo>
                  <a:pt x="353110" y="660068"/>
                </a:lnTo>
                <a:lnTo>
                  <a:pt x="306957" y="660068"/>
                </a:lnTo>
                <a:lnTo>
                  <a:pt x="261167" y="653661"/>
                </a:lnTo>
                <a:lnTo>
                  <a:pt x="216462" y="640848"/>
                </a:lnTo>
                <a:lnTo>
                  <a:pt x="173566" y="621628"/>
                </a:lnTo>
                <a:lnTo>
                  <a:pt x="133204" y="596002"/>
                </a:lnTo>
                <a:lnTo>
                  <a:pt x="96098" y="563969"/>
                </a:lnTo>
                <a:lnTo>
                  <a:pt x="64065" y="526864"/>
                </a:lnTo>
                <a:lnTo>
                  <a:pt x="38439" y="486501"/>
                </a:lnTo>
                <a:lnTo>
                  <a:pt x="19219" y="443605"/>
                </a:lnTo>
                <a:lnTo>
                  <a:pt x="6406" y="398900"/>
                </a:lnTo>
                <a:lnTo>
                  <a:pt x="0" y="353110"/>
                </a:lnTo>
                <a:lnTo>
                  <a:pt x="0" y="306957"/>
                </a:lnTo>
                <a:lnTo>
                  <a:pt x="6406" y="261167"/>
                </a:lnTo>
                <a:lnTo>
                  <a:pt x="19219" y="216462"/>
                </a:lnTo>
                <a:lnTo>
                  <a:pt x="38439" y="173566"/>
                </a:lnTo>
                <a:lnTo>
                  <a:pt x="64065" y="133204"/>
                </a:lnTo>
                <a:lnTo>
                  <a:pt x="96098" y="96098"/>
                </a:lnTo>
                <a:lnTo>
                  <a:pt x="133204" y="64065"/>
                </a:lnTo>
                <a:lnTo>
                  <a:pt x="173566" y="38439"/>
                </a:lnTo>
                <a:lnTo>
                  <a:pt x="216462" y="19219"/>
                </a:lnTo>
                <a:lnTo>
                  <a:pt x="261167" y="6406"/>
                </a:lnTo>
                <a:lnTo>
                  <a:pt x="306957" y="0"/>
                </a:lnTo>
                <a:lnTo>
                  <a:pt x="353110" y="0"/>
                </a:lnTo>
                <a:lnTo>
                  <a:pt x="398900" y="6406"/>
                </a:lnTo>
                <a:lnTo>
                  <a:pt x="443605" y="19219"/>
                </a:lnTo>
                <a:lnTo>
                  <a:pt x="486501" y="38439"/>
                </a:lnTo>
                <a:lnTo>
                  <a:pt x="526864" y="64065"/>
                </a:lnTo>
                <a:lnTo>
                  <a:pt x="563969" y="96098"/>
                </a:lnTo>
                <a:close/>
              </a:path>
            </a:pathLst>
          </a:custGeom>
          <a:solidFill>
            <a:srgbClr val="4E8483"/>
          </a:solidFill>
          <a:ln w="19050">
            <a:solidFill>
              <a:srgbClr val="E0EC88"/>
            </a:solidFill>
            <a:miter lim="800000"/>
            <a:headEnd/>
            <a:tailEnd/>
          </a:ln>
        </p:spPr>
        <p:txBody>
          <a:bodyPr lIns="0" tIns="0" rIns="0" bIns="0" anchor="ctr"/>
          <a:lstStyle>
            <a:lvl1pPr>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algn="ctr" eaLnBrk="1" hangingPunct="1">
              <a:lnSpc>
                <a:spcPct val="100000"/>
              </a:lnSpc>
              <a:spcBef>
                <a:spcPct val="0"/>
              </a:spcBef>
              <a:buFontTx/>
              <a:buNone/>
            </a:pPr>
            <a:r>
              <a:rPr lang="en-US" altLang="nl-BE" sz="1600" b="1">
                <a:solidFill>
                  <a:schemeClr val="bg1"/>
                </a:solidFill>
                <a:latin typeface="Calibri" panose="020F0502020204030204" pitchFamily="34" charset="0"/>
              </a:rPr>
              <a:t>3</a:t>
            </a:r>
            <a:endParaRPr lang="nl-BE" altLang="nl-BE" sz="1600" b="1">
              <a:solidFill>
                <a:schemeClr val="bg1"/>
              </a:solidFill>
              <a:latin typeface="Calibri" panose="020F0502020204030204" pitchFamily="34" charset="0"/>
            </a:endParaRPr>
          </a:p>
        </p:txBody>
      </p:sp>
      <p:sp>
        <p:nvSpPr>
          <p:cNvPr id="37903" name="object 9">
            <a:extLst>
              <a:ext uri="{FF2B5EF4-FFF2-40B4-BE49-F238E27FC236}">
                <a16:creationId xmlns:a16="http://schemas.microsoft.com/office/drawing/2014/main" id="{D7FA4345-7B73-3AAE-EB24-07F712982B28}"/>
              </a:ext>
            </a:extLst>
          </p:cNvPr>
          <p:cNvSpPr>
            <a:spLocks/>
          </p:cNvSpPr>
          <p:nvPr/>
        </p:nvSpPr>
        <p:spPr bwMode="auto">
          <a:xfrm>
            <a:off x="5208588" y="1525588"/>
            <a:ext cx="409575" cy="401637"/>
          </a:xfrm>
          <a:custGeom>
            <a:avLst/>
            <a:gdLst>
              <a:gd name="T0" fmla="*/ 0 w 660400"/>
              <a:gd name="T1" fmla="*/ 0 h 660400"/>
              <a:gd name="T2" fmla="*/ 660400 w 660400"/>
              <a:gd name="T3" fmla="*/ 660400 h 660400"/>
            </a:gdLst>
            <a:ahLst/>
            <a:cxnLst/>
            <a:rect l="T0" t="T1" r="T2" b="T3"/>
            <a:pathLst>
              <a:path w="660400" h="660400">
                <a:moveTo>
                  <a:pt x="563969" y="96098"/>
                </a:moveTo>
                <a:lnTo>
                  <a:pt x="596002" y="133204"/>
                </a:lnTo>
                <a:lnTo>
                  <a:pt x="621628" y="173566"/>
                </a:lnTo>
                <a:lnTo>
                  <a:pt x="640848" y="216462"/>
                </a:lnTo>
                <a:lnTo>
                  <a:pt x="653661" y="261167"/>
                </a:lnTo>
                <a:lnTo>
                  <a:pt x="660068" y="306957"/>
                </a:lnTo>
                <a:lnTo>
                  <a:pt x="660068" y="353110"/>
                </a:lnTo>
                <a:lnTo>
                  <a:pt x="653661" y="398900"/>
                </a:lnTo>
                <a:lnTo>
                  <a:pt x="640848" y="443605"/>
                </a:lnTo>
                <a:lnTo>
                  <a:pt x="621628" y="486501"/>
                </a:lnTo>
                <a:lnTo>
                  <a:pt x="596002" y="526864"/>
                </a:lnTo>
                <a:lnTo>
                  <a:pt x="563969" y="563969"/>
                </a:lnTo>
                <a:lnTo>
                  <a:pt x="526864" y="596002"/>
                </a:lnTo>
                <a:lnTo>
                  <a:pt x="486501" y="621628"/>
                </a:lnTo>
                <a:lnTo>
                  <a:pt x="443605" y="640848"/>
                </a:lnTo>
                <a:lnTo>
                  <a:pt x="398900" y="653661"/>
                </a:lnTo>
                <a:lnTo>
                  <a:pt x="353110" y="660068"/>
                </a:lnTo>
                <a:lnTo>
                  <a:pt x="306957" y="660068"/>
                </a:lnTo>
                <a:lnTo>
                  <a:pt x="261167" y="653661"/>
                </a:lnTo>
                <a:lnTo>
                  <a:pt x="216462" y="640848"/>
                </a:lnTo>
                <a:lnTo>
                  <a:pt x="173566" y="621628"/>
                </a:lnTo>
                <a:lnTo>
                  <a:pt x="133204" y="596002"/>
                </a:lnTo>
                <a:lnTo>
                  <a:pt x="96098" y="563969"/>
                </a:lnTo>
                <a:lnTo>
                  <a:pt x="64065" y="526864"/>
                </a:lnTo>
                <a:lnTo>
                  <a:pt x="38439" y="486501"/>
                </a:lnTo>
                <a:lnTo>
                  <a:pt x="19219" y="443605"/>
                </a:lnTo>
                <a:lnTo>
                  <a:pt x="6406" y="398900"/>
                </a:lnTo>
                <a:lnTo>
                  <a:pt x="0" y="353110"/>
                </a:lnTo>
                <a:lnTo>
                  <a:pt x="0" y="306957"/>
                </a:lnTo>
                <a:lnTo>
                  <a:pt x="6406" y="261167"/>
                </a:lnTo>
                <a:lnTo>
                  <a:pt x="19219" y="216462"/>
                </a:lnTo>
                <a:lnTo>
                  <a:pt x="38439" y="173566"/>
                </a:lnTo>
                <a:lnTo>
                  <a:pt x="64065" y="133204"/>
                </a:lnTo>
                <a:lnTo>
                  <a:pt x="96098" y="96098"/>
                </a:lnTo>
                <a:lnTo>
                  <a:pt x="133204" y="64065"/>
                </a:lnTo>
                <a:lnTo>
                  <a:pt x="173566" y="38439"/>
                </a:lnTo>
                <a:lnTo>
                  <a:pt x="216462" y="19219"/>
                </a:lnTo>
                <a:lnTo>
                  <a:pt x="261167" y="6406"/>
                </a:lnTo>
                <a:lnTo>
                  <a:pt x="306957" y="0"/>
                </a:lnTo>
                <a:lnTo>
                  <a:pt x="353110" y="0"/>
                </a:lnTo>
                <a:lnTo>
                  <a:pt x="398900" y="6406"/>
                </a:lnTo>
                <a:lnTo>
                  <a:pt x="443605" y="19219"/>
                </a:lnTo>
                <a:lnTo>
                  <a:pt x="486501" y="38439"/>
                </a:lnTo>
                <a:lnTo>
                  <a:pt x="526864" y="64065"/>
                </a:lnTo>
                <a:lnTo>
                  <a:pt x="563969" y="96098"/>
                </a:lnTo>
                <a:close/>
              </a:path>
            </a:pathLst>
          </a:custGeom>
          <a:solidFill>
            <a:srgbClr val="4E8483"/>
          </a:solidFill>
          <a:ln w="19050">
            <a:solidFill>
              <a:srgbClr val="E0EC88"/>
            </a:solidFill>
            <a:miter lim="800000"/>
            <a:headEnd/>
            <a:tailEnd/>
          </a:ln>
        </p:spPr>
        <p:txBody>
          <a:bodyPr lIns="0" tIns="0" rIns="0" bIns="0" anchor="ctr"/>
          <a:lstStyle>
            <a:lvl1pPr>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algn="ctr" eaLnBrk="1" hangingPunct="1">
              <a:lnSpc>
                <a:spcPct val="100000"/>
              </a:lnSpc>
              <a:spcBef>
                <a:spcPct val="0"/>
              </a:spcBef>
              <a:buFontTx/>
              <a:buNone/>
            </a:pPr>
            <a:r>
              <a:rPr lang="en-US" altLang="nl-BE" sz="1600" b="1">
                <a:solidFill>
                  <a:schemeClr val="bg1"/>
                </a:solidFill>
                <a:latin typeface="Calibri" panose="020F0502020204030204" pitchFamily="34" charset="0"/>
              </a:rPr>
              <a:t>2</a:t>
            </a:r>
            <a:endParaRPr lang="nl-BE" altLang="nl-BE" sz="1600" b="1">
              <a:solidFill>
                <a:schemeClr val="bg1"/>
              </a:solidFill>
              <a:latin typeface="Calibri" panose="020F0502020204030204" pitchFamily="34" charset="0"/>
            </a:endParaRPr>
          </a:p>
        </p:txBody>
      </p:sp>
      <p:sp>
        <p:nvSpPr>
          <p:cNvPr id="61" name="object 61">
            <a:extLst>
              <a:ext uri="{FF2B5EF4-FFF2-40B4-BE49-F238E27FC236}">
                <a16:creationId xmlns:a16="http://schemas.microsoft.com/office/drawing/2014/main" id="{87FF5E6F-E911-B9B2-F146-A1A400F952FC}"/>
              </a:ext>
            </a:extLst>
          </p:cNvPr>
          <p:cNvSpPr txBox="1"/>
          <p:nvPr/>
        </p:nvSpPr>
        <p:spPr>
          <a:xfrm>
            <a:off x="5799138" y="1639888"/>
            <a:ext cx="1808162" cy="252412"/>
          </a:xfrm>
          <a:prstGeom prst="rect">
            <a:avLst/>
          </a:prstGeom>
        </p:spPr>
        <p:txBody>
          <a:bodyPr lIns="0" tIns="7316" rIns="0" bIns="0"/>
          <a:lstStyle/>
          <a:p>
            <a:pPr marL="7701" eaLnBrk="1" fontAlgn="auto" hangingPunct="1">
              <a:spcBef>
                <a:spcPts val="58"/>
              </a:spcBef>
              <a:spcAft>
                <a:spcPts val="0"/>
              </a:spcAft>
              <a:defRPr/>
            </a:pPr>
            <a:r>
              <a:rPr sz="1400" b="1" spc="263" dirty="0">
                <a:solidFill>
                  <a:srgbClr val="FFFFFF"/>
                </a:solidFill>
                <a:latin typeface="Poppins" panose="00000500000000000000" pitchFamily="2" charset="0"/>
                <a:cs typeface="Poppins" panose="00000500000000000000" pitchFamily="2" charset="0"/>
              </a:rPr>
              <a:t>Compliancy</a:t>
            </a:r>
            <a:endParaRPr lang="fr-FR" sz="1400" b="1" spc="263" dirty="0">
              <a:solidFill>
                <a:srgbClr val="FFFFFF"/>
              </a:solidFill>
              <a:latin typeface="Poppins" panose="00000500000000000000" pitchFamily="2" charset="0"/>
              <a:cs typeface="Poppins" panose="00000500000000000000" pitchFamily="2" charset="0"/>
            </a:endParaRPr>
          </a:p>
          <a:p>
            <a:pPr marL="7701" eaLnBrk="1" fontAlgn="auto" hangingPunct="1">
              <a:spcBef>
                <a:spcPts val="58"/>
              </a:spcBef>
              <a:spcAft>
                <a:spcPts val="0"/>
              </a:spcAft>
              <a:defRPr/>
            </a:pPr>
            <a:endParaRPr sz="1400" dirty="0">
              <a:latin typeface="Poppins" panose="00000500000000000000" pitchFamily="2" charset="0"/>
              <a:cs typeface="Poppins" panose="00000500000000000000" pitchFamily="2" charset="0"/>
            </a:endParaRPr>
          </a:p>
        </p:txBody>
      </p:sp>
      <p:pic>
        <p:nvPicPr>
          <p:cNvPr id="37905" name="Afbeelding 1">
            <a:extLst>
              <a:ext uri="{FF2B5EF4-FFF2-40B4-BE49-F238E27FC236}">
                <a16:creationId xmlns:a16="http://schemas.microsoft.com/office/drawing/2014/main" id="{357CCC7C-0DD5-D34E-96D4-A7EFAC6F25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6154738"/>
            <a:ext cx="6064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6" name="Tijdelijke aanduiding voor voettekst 13">
            <a:extLst>
              <a:ext uri="{FF2B5EF4-FFF2-40B4-BE49-F238E27FC236}">
                <a16:creationId xmlns:a16="http://schemas.microsoft.com/office/drawing/2014/main" id="{9EBC0022-9AAE-3E66-144F-F2D1BCBA30A1}"/>
              </a:ext>
            </a:extLst>
          </p:cNvPr>
          <p:cNvSpPr txBox="1">
            <a:spLocks noChangeArrowheads="1"/>
          </p:cNvSpPr>
          <p:nvPr/>
        </p:nvSpPr>
        <p:spPr bwMode="auto">
          <a:xfrm>
            <a:off x="3376613" y="6262688"/>
            <a:ext cx="21701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685800" indent="-22860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algn="r" eaLnBrk="1" hangingPunct="1">
              <a:lnSpc>
                <a:spcPct val="100000"/>
              </a:lnSpc>
              <a:spcBef>
                <a:spcPct val="0"/>
              </a:spcBef>
              <a:buFontTx/>
              <a:buNone/>
            </a:pPr>
            <a:r>
              <a:rPr lang="nl-NL" altLang="nl-BE" sz="1200">
                <a:solidFill>
                  <a:schemeClr val="bg1"/>
                </a:solidFill>
                <a:latin typeface="Calibri" panose="020F0502020204030204" pitchFamily="34" charset="0"/>
              </a:rPr>
              <a:t>madaster.</a:t>
            </a:r>
          </a:p>
        </p:txBody>
      </p:sp>
      <p:sp>
        <p:nvSpPr>
          <p:cNvPr id="37907" name="Tijdelijke aanduiding voor dianummer 14">
            <a:extLst>
              <a:ext uri="{FF2B5EF4-FFF2-40B4-BE49-F238E27FC236}">
                <a16:creationId xmlns:a16="http://schemas.microsoft.com/office/drawing/2014/main" id="{7CE13372-025F-1DE7-268F-AC1A83012EB0}"/>
              </a:ext>
            </a:extLst>
          </p:cNvPr>
          <p:cNvSpPr txBox="1">
            <a:spLocks noChangeArrowheads="1"/>
          </p:cNvSpPr>
          <p:nvPr/>
        </p:nvSpPr>
        <p:spPr bwMode="auto">
          <a:xfrm>
            <a:off x="5618163" y="6262688"/>
            <a:ext cx="4778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685800" indent="-22860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algn="r" eaLnBrk="1" hangingPunct="1">
              <a:lnSpc>
                <a:spcPct val="100000"/>
              </a:lnSpc>
              <a:spcBef>
                <a:spcPct val="0"/>
              </a:spcBef>
              <a:buFontTx/>
              <a:buNone/>
            </a:pPr>
            <a:fld id="{C9D5DF4F-343E-C649-A6EF-BDB6F67F2DD9}" type="slidenum">
              <a:rPr lang="nl-NL" altLang="nl-BE" sz="1200">
                <a:solidFill>
                  <a:schemeClr val="bg1"/>
                </a:solidFill>
                <a:latin typeface="Calibri" panose="020F0502020204030204" pitchFamily="34" charset="0"/>
              </a:rPr>
              <a:pPr algn="r" eaLnBrk="1" hangingPunct="1">
                <a:lnSpc>
                  <a:spcPct val="100000"/>
                </a:lnSpc>
                <a:spcBef>
                  <a:spcPct val="0"/>
                </a:spcBef>
                <a:buFontTx/>
                <a:buNone/>
              </a:pPr>
              <a:t>6</a:t>
            </a:fld>
            <a:endParaRPr lang="nl-NL" altLang="nl-BE" sz="1200">
              <a:solidFill>
                <a:schemeClr val="bg1"/>
              </a:solidFill>
              <a:latin typeface="Calibri" panose="020F0502020204030204" pitchFamily="34" charset="0"/>
            </a:endParaRPr>
          </a:p>
        </p:txBody>
      </p:sp>
      <p:pic>
        <p:nvPicPr>
          <p:cNvPr id="37908" name="Afbeelding 12">
            <a:extLst>
              <a:ext uri="{FF2B5EF4-FFF2-40B4-BE49-F238E27FC236}">
                <a16:creationId xmlns:a16="http://schemas.microsoft.com/office/drawing/2014/main" id="{B0FA14AF-9BA1-A26F-64CD-B4E613D950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2100" y="6538913"/>
            <a:ext cx="1993900"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9" name="object 73">
            <a:extLst>
              <a:ext uri="{FF2B5EF4-FFF2-40B4-BE49-F238E27FC236}">
                <a16:creationId xmlns:a16="http://schemas.microsoft.com/office/drawing/2014/main" id="{E0F73DB2-2332-542A-D6D1-A90372ED557A}"/>
              </a:ext>
            </a:extLst>
          </p:cNvPr>
          <p:cNvSpPr txBox="1">
            <a:spLocks noChangeArrowheads="1"/>
          </p:cNvSpPr>
          <p:nvPr/>
        </p:nvSpPr>
        <p:spPr bwMode="auto">
          <a:xfrm>
            <a:off x="431800" y="2220913"/>
            <a:ext cx="6937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68541" rIns="0" bIns="0">
            <a:spAutoFit/>
          </a:bodyPr>
          <a:lstStyle>
            <a:lvl1pPr marL="6350">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eaLnBrk="1" hangingPunct="1">
              <a:lnSpc>
                <a:spcPct val="140000"/>
              </a:lnSpc>
              <a:spcBef>
                <a:spcPct val="0"/>
              </a:spcBef>
              <a:buFontTx/>
              <a:buNone/>
            </a:pPr>
            <a:r>
              <a:rPr lang="en-US" altLang="nl-BE" sz="900" b="1">
                <a:solidFill>
                  <a:srgbClr val="4E8483"/>
                </a:solidFill>
              </a:rPr>
              <a:t>Problem:</a:t>
            </a:r>
            <a:endParaRPr lang="nl-BE" altLang="nl-BE" sz="900" b="1">
              <a:solidFill>
                <a:srgbClr val="4E8483"/>
              </a:solidFill>
            </a:endParaRPr>
          </a:p>
        </p:txBody>
      </p:sp>
      <p:sp>
        <p:nvSpPr>
          <p:cNvPr id="37910" name="object 73">
            <a:extLst>
              <a:ext uri="{FF2B5EF4-FFF2-40B4-BE49-F238E27FC236}">
                <a16:creationId xmlns:a16="http://schemas.microsoft.com/office/drawing/2014/main" id="{15840DDE-C460-0363-BBD4-56470EA6D30A}"/>
              </a:ext>
            </a:extLst>
          </p:cNvPr>
          <p:cNvSpPr txBox="1">
            <a:spLocks noChangeArrowheads="1"/>
          </p:cNvSpPr>
          <p:nvPr/>
        </p:nvSpPr>
        <p:spPr bwMode="auto">
          <a:xfrm>
            <a:off x="431800" y="3425825"/>
            <a:ext cx="693738" cy="82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68541" rIns="0" bIns="0">
            <a:spAutoFit/>
          </a:bodyPr>
          <a:lstStyle>
            <a:lvl1pPr marL="6350">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eaLnBrk="1" hangingPunct="1">
              <a:lnSpc>
                <a:spcPct val="140000"/>
              </a:lnSpc>
              <a:spcBef>
                <a:spcPct val="0"/>
              </a:spcBef>
              <a:buFontTx/>
              <a:buNone/>
            </a:pPr>
            <a:endParaRPr lang="en-US" altLang="nl-BE" sz="900" b="1" dirty="0">
              <a:solidFill>
                <a:srgbClr val="4E8483"/>
              </a:solidFill>
            </a:endParaRPr>
          </a:p>
          <a:p>
            <a:pPr eaLnBrk="1" hangingPunct="1">
              <a:lnSpc>
                <a:spcPct val="140000"/>
              </a:lnSpc>
              <a:spcBef>
                <a:spcPct val="0"/>
              </a:spcBef>
              <a:buFontTx/>
              <a:buNone/>
            </a:pPr>
            <a:endParaRPr lang="en-US" altLang="nl-BE" sz="900" b="1" dirty="0">
              <a:solidFill>
                <a:srgbClr val="4E8483"/>
              </a:solidFill>
            </a:endParaRPr>
          </a:p>
          <a:p>
            <a:pPr eaLnBrk="1" hangingPunct="1">
              <a:lnSpc>
                <a:spcPct val="140000"/>
              </a:lnSpc>
              <a:spcBef>
                <a:spcPct val="0"/>
              </a:spcBef>
              <a:buFontTx/>
              <a:buNone/>
            </a:pPr>
            <a:endParaRPr lang="en-US" altLang="nl-BE" sz="900" b="1" dirty="0">
              <a:solidFill>
                <a:srgbClr val="4E8483"/>
              </a:solidFill>
            </a:endParaRPr>
          </a:p>
          <a:p>
            <a:pPr eaLnBrk="1" hangingPunct="1">
              <a:lnSpc>
                <a:spcPct val="140000"/>
              </a:lnSpc>
              <a:spcBef>
                <a:spcPct val="0"/>
              </a:spcBef>
              <a:buFontTx/>
              <a:buNone/>
            </a:pPr>
            <a:r>
              <a:rPr lang="en-US" altLang="nl-BE" sz="900" b="1" dirty="0">
                <a:solidFill>
                  <a:srgbClr val="4E8483"/>
                </a:solidFill>
              </a:rPr>
              <a:t>Solution:</a:t>
            </a:r>
            <a:endParaRPr lang="nl-BE" altLang="nl-BE" sz="900" b="1" dirty="0">
              <a:solidFill>
                <a:srgbClr val="4E8483"/>
              </a:solidFill>
            </a:endParaRPr>
          </a:p>
        </p:txBody>
      </p:sp>
      <p:sp>
        <p:nvSpPr>
          <p:cNvPr id="37911" name="object 73">
            <a:extLst>
              <a:ext uri="{FF2B5EF4-FFF2-40B4-BE49-F238E27FC236}">
                <a16:creationId xmlns:a16="http://schemas.microsoft.com/office/drawing/2014/main" id="{F6AA5693-0F7B-7AAB-6915-0140FFEBDED6}"/>
              </a:ext>
            </a:extLst>
          </p:cNvPr>
          <p:cNvSpPr txBox="1">
            <a:spLocks noChangeArrowheads="1"/>
          </p:cNvSpPr>
          <p:nvPr/>
        </p:nvSpPr>
        <p:spPr bwMode="auto">
          <a:xfrm>
            <a:off x="431800" y="5018088"/>
            <a:ext cx="6937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68541" rIns="0" bIns="0">
            <a:spAutoFit/>
          </a:bodyPr>
          <a:lstStyle>
            <a:lvl1pPr marL="6350">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eaLnBrk="1" hangingPunct="1">
              <a:lnSpc>
                <a:spcPct val="140000"/>
              </a:lnSpc>
              <a:spcBef>
                <a:spcPct val="0"/>
              </a:spcBef>
              <a:buFontTx/>
              <a:buNone/>
            </a:pPr>
            <a:r>
              <a:rPr lang="en-US" altLang="nl-BE" sz="900" b="1" dirty="0">
                <a:solidFill>
                  <a:srgbClr val="4E8483"/>
                </a:solidFill>
              </a:rPr>
              <a:t>Benefits:</a:t>
            </a:r>
            <a:endParaRPr lang="nl-BE" altLang="nl-BE" sz="900" b="1" dirty="0">
              <a:solidFill>
                <a:srgbClr val="4E8483"/>
              </a:solidFill>
            </a:endParaRPr>
          </a:p>
        </p:txBody>
      </p:sp>
      <p:sp>
        <p:nvSpPr>
          <p:cNvPr id="37912" name="object 131">
            <a:extLst>
              <a:ext uri="{FF2B5EF4-FFF2-40B4-BE49-F238E27FC236}">
                <a16:creationId xmlns:a16="http://schemas.microsoft.com/office/drawing/2014/main" id="{1ED8C3EA-CCE5-E3B9-DA09-DB4F7C3276BF}"/>
              </a:ext>
            </a:extLst>
          </p:cNvPr>
          <p:cNvSpPr txBox="1">
            <a:spLocks noChangeArrowheads="1"/>
          </p:cNvSpPr>
          <p:nvPr/>
        </p:nvSpPr>
        <p:spPr bwMode="auto">
          <a:xfrm>
            <a:off x="1557338" y="5045075"/>
            <a:ext cx="2603500"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68541" rIns="0" bIns="0">
            <a:spAutoFit/>
          </a:bodyPr>
          <a:lstStyle>
            <a:lvl1pPr marL="177800" indent="-171450">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eaLnBrk="1" hangingPunct="1">
              <a:lnSpc>
                <a:spcPct val="140000"/>
              </a:lnSpc>
              <a:spcBef>
                <a:spcPct val="0"/>
              </a:spcBef>
              <a:buClr>
                <a:srgbClr val="4E8483"/>
              </a:buClr>
              <a:buFont typeface="Wingdings" pitchFamily="2" charset="2"/>
              <a:buChar char="Ø"/>
            </a:pPr>
            <a:r>
              <a:rPr lang="en-US" altLang="nl-BE" sz="900" dirty="0"/>
              <a:t>Material reuse </a:t>
            </a:r>
            <a:r>
              <a:rPr lang="en-US" altLang="nl-BE" sz="900" dirty="0">
                <a:hlinkClick r:id="rId4"/>
              </a:rPr>
              <a:t>between 30%</a:t>
            </a:r>
            <a:r>
              <a:rPr lang="en-US" altLang="nl-BE" sz="900" dirty="0"/>
              <a:t> and </a:t>
            </a:r>
            <a:r>
              <a:rPr lang="en-US" altLang="nl-BE" sz="900" dirty="0">
                <a:hlinkClick r:id="rId5"/>
              </a:rPr>
              <a:t>90%</a:t>
            </a:r>
            <a:endParaRPr lang="en-US" altLang="nl-BE" sz="900" dirty="0"/>
          </a:p>
          <a:p>
            <a:pPr eaLnBrk="1" hangingPunct="1">
              <a:lnSpc>
                <a:spcPct val="140000"/>
              </a:lnSpc>
              <a:spcBef>
                <a:spcPct val="0"/>
              </a:spcBef>
              <a:buClr>
                <a:srgbClr val="4E8483"/>
              </a:buClr>
              <a:buFont typeface="Wingdings" pitchFamily="2" charset="2"/>
              <a:buChar char="Ø"/>
            </a:pPr>
            <a:r>
              <a:rPr lang="en-US" altLang="nl-BE" sz="900" dirty="0">
                <a:hlinkClick r:id="rId6"/>
              </a:rPr>
              <a:t>Save 60% of embodied carbon </a:t>
            </a:r>
            <a:r>
              <a:rPr lang="en-US" altLang="nl-BE" sz="900" dirty="0"/>
              <a:t>by retaining existing structures. </a:t>
            </a:r>
          </a:p>
          <a:p>
            <a:pPr eaLnBrk="1" hangingPunct="1">
              <a:lnSpc>
                <a:spcPct val="140000"/>
              </a:lnSpc>
              <a:spcBef>
                <a:spcPct val="0"/>
              </a:spcBef>
              <a:buClr>
                <a:srgbClr val="4E8483"/>
              </a:buClr>
              <a:buFont typeface="Wingdings" pitchFamily="2" charset="2"/>
              <a:buChar char="Ø"/>
            </a:pPr>
            <a:r>
              <a:rPr lang="en-US" altLang="nl-BE" sz="900" dirty="0"/>
              <a:t>Reduced carbon associated with</a:t>
            </a:r>
            <a:r>
              <a:rPr lang="en-US" altLang="nl-BE" sz="900" dirty="0">
                <a:hlinkClick r:id="rId5"/>
              </a:rPr>
              <a:t> buildings by 38%.</a:t>
            </a:r>
            <a:endParaRPr lang="en-US" altLang="nl-BE" sz="900" dirty="0"/>
          </a:p>
        </p:txBody>
      </p:sp>
      <p:sp>
        <p:nvSpPr>
          <p:cNvPr id="37913" name="object 131">
            <a:extLst>
              <a:ext uri="{FF2B5EF4-FFF2-40B4-BE49-F238E27FC236}">
                <a16:creationId xmlns:a16="http://schemas.microsoft.com/office/drawing/2014/main" id="{9070375B-5E80-EFC7-BB36-2717028359EF}"/>
              </a:ext>
            </a:extLst>
          </p:cNvPr>
          <p:cNvSpPr txBox="1">
            <a:spLocks noChangeArrowheads="1"/>
          </p:cNvSpPr>
          <p:nvPr/>
        </p:nvSpPr>
        <p:spPr bwMode="auto">
          <a:xfrm>
            <a:off x="8502650" y="5045075"/>
            <a:ext cx="3100388"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68541" rIns="0" bIns="0">
            <a:spAutoFit/>
          </a:bodyPr>
          <a:lstStyle>
            <a:lvl1pPr marL="177800" indent="-171450">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eaLnBrk="1" hangingPunct="1">
              <a:lnSpc>
                <a:spcPct val="140000"/>
              </a:lnSpc>
              <a:spcBef>
                <a:spcPct val="0"/>
              </a:spcBef>
              <a:buClr>
                <a:srgbClr val="4E8483"/>
              </a:buClr>
              <a:buFont typeface="Wingdings" pitchFamily="2" charset="2"/>
              <a:buChar char="Ø"/>
            </a:pPr>
            <a:r>
              <a:rPr lang="en-US" altLang="nl-BE" sz="900" dirty="0"/>
              <a:t>Investors are paying </a:t>
            </a:r>
            <a:r>
              <a:rPr lang="en-US" altLang="nl-BE" sz="900" dirty="0">
                <a:hlinkClick r:id="rId7"/>
              </a:rPr>
              <a:t>8 – 18% value premiums </a:t>
            </a:r>
            <a:r>
              <a:rPr lang="en-US" altLang="nl-BE" sz="900" dirty="0"/>
              <a:t>for ESG friendly assets. </a:t>
            </a:r>
          </a:p>
          <a:p>
            <a:pPr eaLnBrk="1" hangingPunct="1">
              <a:lnSpc>
                <a:spcPct val="140000"/>
              </a:lnSpc>
              <a:spcBef>
                <a:spcPct val="0"/>
              </a:spcBef>
              <a:buClr>
                <a:srgbClr val="4E8483"/>
              </a:buClr>
              <a:buFont typeface="Wingdings" pitchFamily="2" charset="2"/>
              <a:buChar char="Ø"/>
            </a:pPr>
            <a:r>
              <a:rPr lang="en-US" altLang="nl-BE" sz="900" dirty="0"/>
              <a:t>Building materials have </a:t>
            </a:r>
            <a:r>
              <a:rPr lang="en-US" altLang="nl-BE" sz="900" dirty="0">
                <a:hlinkClick r:id="rId5"/>
              </a:rPr>
              <a:t>20% residual value</a:t>
            </a:r>
            <a:r>
              <a:rPr lang="en-US" altLang="nl-BE" sz="900" dirty="0"/>
              <a:t> at the end of the lifecycle.</a:t>
            </a:r>
          </a:p>
          <a:p>
            <a:pPr eaLnBrk="1" hangingPunct="1">
              <a:lnSpc>
                <a:spcPct val="140000"/>
              </a:lnSpc>
              <a:spcBef>
                <a:spcPct val="0"/>
              </a:spcBef>
              <a:buClr>
                <a:srgbClr val="4E8483"/>
              </a:buClr>
              <a:buFont typeface="Wingdings" pitchFamily="2" charset="2"/>
              <a:buChar char="Ø"/>
            </a:pPr>
            <a:r>
              <a:rPr lang="en-US" altLang="nl-BE" sz="900" dirty="0"/>
              <a:t>Green rentals generate higher </a:t>
            </a:r>
            <a:r>
              <a:rPr lang="en-US" altLang="nl-BE" sz="900" dirty="0">
                <a:hlinkClick r:id="rId8"/>
              </a:rPr>
              <a:t>occupancy rates of ~ 18%</a:t>
            </a:r>
            <a:r>
              <a:rPr lang="en-US" altLang="nl-BE" sz="900" dirty="0"/>
              <a:t> and premiums on </a:t>
            </a:r>
            <a:r>
              <a:rPr lang="en-US" altLang="nl-BE" sz="900" dirty="0">
                <a:hlinkClick r:id="rId8"/>
              </a:rPr>
              <a:t>rental of 2% to 8%</a:t>
            </a:r>
            <a:endParaRPr lang="en-US" altLang="nl-BE" sz="900" dirty="0"/>
          </a:p>
        </p:txBody>
      </p:sp>
      <p:sp>
        <p:nvSpPr>
          <p:cNvPr id="37914" name="object 131">
            <a:extLst>
              <a:ext uri="{FF2B5EF4-FFF2-40B4-BE49-F238E27FC236}">
                <a16:creationId xmlns:a16="http://schemas.microsoft.com/office/drawing/2014/main" id="{60BB202C-F2FC-0319-2B54-7387DA411BB9}"/>
              </a:ext>
            </a:extLst>
          </p:cNvPr>
          <p:cNvSpPr txBox="1">
            <a:spLocks noChangeArrowheads="1"/>
          </p:cNvSpPr>
          <p:nvPr/>
        </p:nvSpPr>
        <p:spPr bwMode="auto">
          <a:xfrm>
            <a:off x="4983163" y="5045075"/>
            <a:ext cx="2889250"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68541" rIns="0" bIns="0">
            <a:spAutoFit/>
          </a:bodyPr>
          <a:lstStyle>
            <a:lvl1pPr marL="177800" indent="-171450">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eaLnBrk="1" hangingPunct="1">
              <a:lnSpc>
                <a:spcPct val="140000"/>
              </a:lnSpc>
              <a:spcBef>
                <a:spcPct val="0"/>
              </a:spcBef>
              <a:buClr>
                <a:srgbClr val="4E8483"/>
              </a:buClr>
              <a:buFont typeface="Wingdings" pitchFamily="2" charset="2"/>
              <a:buChar char="Ø"/>
            </a:pPr>
            <a:r>
              <a:rPr lang="en-US" altLang="nl-BE" sz="900" dirty="0">
                <a:hlinkClick r:id="rId9"/>
              </a:rPr>
              <a:t>83% of asset owners </a:t>
            </a:r>
            <a:r>
              <a:rPr lang="en-US" altLang="nl-BE" sz="900" dirty="0"/>
              <a:t>expect growing demand for sustainable buildings from tenants</a:t>
            </a:r>
          </a:p>
          <a:p>
            <a:pPr eaLnBrk="1" hangingPunct="1">
              <a:lnSpc>
                <a:spcPct val="140000"/>
              </a:lnSpc>
              <a:spcBef>
                <a:spcPct val="0"/>
              </a:spcBef>
              <a:buClr>
                <a:srgbClr val="4E8483"/>
              </a:buClr>
              <a:buFont typeface="Wingdings" pitchFamily="2" charset="2"/>
              <a:buChar char="Ø"/>
            </a:pPr>
            <a:r>
              <a:rPr lang="en-US" altLang="nl-BE" sz="900" dirty="0">
                <a:hlinkClick r:id="rId9"/>
              </a:rPr>
              <a:t>54% indicated </a:t>
            </a:r>
            <a:r>
              <a:rPr lang="en-US" altLang="nl-BE" sz="900" dirty="0"/>
              <a:t>will be changing their portfolio strategy towards ESG / SDG</a:t>
            </a:r>
          </a:p>
        </p:txBody>
      </p:sp>
      <p:cxnSp>
        <p:nvCxnSpPr>
          <p:cNvPr id="14" name="Straight Arrow Connector 13">
            <a:extLst>
              <a:ext uri="{FF2B5EF4-FFF2-40B4-BE49-F238E27FC236}">
                <a16:creationId xmlns:a16="http://schemas.microsoft.com/office/drawing/2014/main" id="{E11229CC-A3C6-9E0D-57F3-2EDECD81F41C}"/>
              </a:ext>
            </a:extLst>
          </p:cNvPr>
          <p:cNvCxnSpPr>
            <a:cxnSpLocks/>
          </p:cNvCxnSpPr>
          <p:nvPr/>
        </p:nvCxnSpPr>
        <p:spPr>
          <a:xfrm>
            <a:off x="725488" y="2625725"/>
            <a:ext cx="0" cy="750888"/>
          </a:xfrm>
          <a:prstGeom prst="straightConnector1">
            <a:avLst/>
          </a:prstGeom>
          <a:ln w="952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C727EE2-5003-0052-60A4-A7DA20B809D0}"/>
              </a:ext>
            </a:extLst>
          </p:cNvPr>
          <p:cNvCxnSpPr>
            <a:cxnSpLocks/>
          </p:cNvCxnSpPr>
          <p:nvPr/>
        </p:nvCxnSpPr>
        <p:spPr>
          <a:xfrm>
            <a:off x="725488" y="3808413"/>
            <a:ext cx="0" cy="1209675"/>
          </a:xfrm>
          <a:prstGeom prst="straightConnector1">
            <a:avLst/>
          </a:prstGeom>
          <a:ln w="952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37917" name="Graphic 22" descr="Leaf with solid fill">
            <a:extLst>
              <a:ext uri="{FF2B5EF4-FFF2-40B4-BE49-F238E27FC236}">
                <a16:creationId xmlns:a16="http://schemas.microsoft.com/office/drawing/2014/main" id="{C86ED3BF-87E7-D57A-52A2-EE90498020B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79863" y="1425575"/>
            <a:ext cx="319087"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8" name="Graphic 24" descr="Clipboard with solid fill">
            <a:extLst>
              <a:ext uri="{FF2B5EF4-FFF2-40B4-BE49-F238E27FC236}">
                <a16:creationId xmlns:a16="http://schemas.microsoft.com/office/drawing/2014/main" id="{EB1D0E53-FF59-AFF0-E6C3-211ECFF8905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23138" y="1428750"/>
            <a:ext cx="31908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9" name="Graphic 26" descr="Coins with solid fill">
            <a:extLst>
              <a:ext uri="{FF2B5EF4-FFF2-40B4-BE49-F238E27FC236}">
                <a16:creationId xmlns:a16="http://schemas.microsoft.com/office/drawing/2014/main" id="{37B90E92-9526-AC25-04F4-72B9C927A43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615613" y="1420813"/>
            <a:ext cx="40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21" name="Graphic 29" descr="Caret Down with solid fill">
            <a:extLst>
              <a:ext uri="{FF2B5EF4-FFF2-40B4-BE49-F238E27FC236}">
                <a16:creationId xmlns:a16="http://schemas.microsoft.com/office/drawing/2014/main" id="{251E440B-FCBE-E323-1088-B2EE3EB12DC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92863" y="3182938"/>
            <a:ext cx="192087"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22" name="Graphic 30" descr="Caret Down with solid fill">
            <a:extLst>
              <a:ext uri="{FF2B5EF4-FFF2-40B4-BE49-F238E27FC236}">
                <a16:creationId xmlns:a16="http://schemas.microsoft.com/office/drawing/2014/main" id="{42CB69AF-3A12-232F-BBB7-C35DDBF029A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26625" y="3182938"/>
            <a:ext cx="1905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23" name="Graphic 31" descr="Caret Down with solid fill">
            <a:extLst>
              <a:ext uri="{FF2B5EF4-FFF2-40B4-BE49-F238E27FC236}">
                <a16:creationId xmlns:a16="http://schemas.microsoft.com/office/drawing/2014/main" id="{84416A0B-97C3-E026-6126-EB5AEDF11BF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24163" y="4865688"/>
            <a:ext cx="192087"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24" name="Graphic 32" descr="Caret Down with solid fill">
            <a:extLst>
              <a:ext uri="{FF2B5EF4-FFF2-40B4-BE49-F238E27FC236}">
                <a16:creationId xmlns:a16="http://schemas.microsoft.com/office/drawing/2014/main" id="{324AE0A5-9D01-93F0-EAA3-05F3F5B7B5B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92863" y="4865688"/>
            <a:ext cx="192087"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25" name="Graphic 33" descr="Caret Down with solid fill">
            <a:extLst>
              <a:ext uri="{FF2B5EF4-FFF2-40B4-BE49-F238E27FC236}">
                <a16:creationId xmlns:a16="http://schemas.microsoft.com/office/drawing/2014/main" id="{EA070C78-1897-C2F4-DBF8-7CAEDF7176C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26625" y="4865688"/>
            <a:ext cx="1905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 name="Straight Connector 34">
            <a:extLst>
              <a:ext uri="{FF2B5EF4-FFF2-40B4-BE49-F238E27FC236}">
                <a16:creationId xmlns:a16="http://schemas.microsoft.com/office/drawing/2014/main" id="{7A1B7FC9-1F7C-FE2C-E000-FC0F7C5C63FD}"/>
              </a:ext>
            </a:extLst>
          </p:cNvPr>
          <p:cNvCxnSpPr>
            <a:cxnSpLocks/>
          </p:cNvCxnSpPr>
          <p:nvPr/>
        </p:nvCxnSpPr>
        <p:spPr>
          <a:xfrm>
            <a:off x="4622800" y="1622425"/>
            <a:ext cx="15875" cy="46402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7D36D0A-10D1-0E68-79FA-05F5044E3E79}"/>
              </a:ext>
            </a:extLst>
          </p:cNvPr>
          <p:cNvCxnSpPr>
            <a:cxnSpLocks/>
          </p:cNvCxnSpPr>
          <p:nvPr/>
        </p:nvCxnSpPr>
        <p:spPr>
          <a:xfrm>
            <a:off x="8128000" y="1622425"/>
            <a:ext cx="14288" cy="46402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64B67D0E-0AD2-8D45-C3B3-4D8AC4DB6D68}"/>
              </a:ext>
            </a:extLst>
          </p:cNvPr>
          <p:cNvSpPr/>
          <p:nvPr/>
        </p:nvSpPr>
        <p:spPr>
          <a:xfrm>
            <a:off x="-203687" y="373856"/>
            <a:ext cx="12395687" cy="6869113"/>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BDCACD"/>
          </a:solidFill>
        </p:spPr>
        <p:txBody>
          <a:bodyPr lIns="0" tIns="0" rIns="0" bIns="0"/>
          <a:lstStyle/>
          <a:p>
            <a:pPr eaLnBrk="1" fontAlgn="auto" hangingPunct="1">
              <a:spcBef>
                <a:spcPts val="0"/>
              </a:spcBef>
              <a:spcAft>
                <a:spcPts val="0"/>
              </a:spcAft>
              <a:defRPr/>
            </a:pPr>
            <a:endParaRPr sz="1092">
              <a:latin typeface="+mn-lt"/>
            </a:endParaRPr>
          </a:p>
        </p:txBody>
      </p:sp>
      <p:sp>
        <p:nvSpPr>
          <p:cNvPr id="37890" name="object 9">
            <a:extLst>
              <a:ext uri="{FF2B5EF4-FFF2-40B4-BE49-F238E27FC236}">
                <a16:creationId xmlns:a16="http://schemas.microsoft.com/office/drawing/2014/main" id="{B88DF22C-4CE5-E2F8-A003-EC3BFE1C3530}"/>
              </a:ext>
            </a:extLst>
          </p:cNvPr>
          <p:cNvSpPr>
            <a:spLocks/>
          </p:cNvSpPr>
          <p:nvPr/>
        </p:nvSpPr>
        <p:spPr bwMode="auto">
          <a:xfrm>
            <a:off x="1601788" y="1525588"/>
            <a:ext cx="401637" cy="401637"/>
          </a:xfrm>
          <a:custGeom>
            <a:avLst/>
            <a:gdLst>
              <a:gd name="T0" fmla="*/ 0 w 660400"/>
              <a:gd name="T1" fmla="*/ 0 h 660400"/>
              <a:gd name="T2" fmla="*/ 660400 w 660400"/>
              <a:gd name="T3" fmla="*/ 660400 h 660400"/>
            </a:gdLst>
            <a:ahLst/>
            <a:cxnLst/>
            <a:rect l="T0" t="T1" r="T2" b="T3"/>
            <a:pathLst>
              <a:path w="660400" h="660400">
                <a:moveTo>
                  <a:pt x="563969" y="96098"/>
                </a:moveTo>
                <a:lnTo>
                  <a:pt x="596002" y="133204"/>
                </a:lnTo>
                <a:lnTo>
                  <a:pt x="621628" y="173566"/>
                </a:lnTo>
                <a:lnTo>
                  <a:pt x="640848" y="216462"/>
                </a:lnTo>
                <a:lnTo>
                  <a:pt x="653661" y="261167"/>
                </a:lnTo>
                <a:lnTo>
                  <a:pt x="660068" y="306957"/>
                </a:lnTo>
                <a:lnTo>
                  <a:pt x="660068" y="353110"/>
                </a:lnTo>
                <a:lnTo>
                  <a:pt x="653661" y="398900"/>
                </a:lnTo>
                <a:lnTo>
                  <a:pt x="640848" y="443605"/>
                </a:lnTo>
                <a:lnTo>
                  <a:pt x="621628" y="486501"/>
                </a:lnTo>
                <a:lnTo>
                  <a:pt x="596002" y="526864"/>
                </a:lnTo>
                <a:lnTo>
                  <a:pt x="563969" y="563969"/>
                </a:lnTo>
                <a:lnTo>
                  <a:pt x="526864" y="596002"/>
                </a:lnTo>
                <a:lnTo>
                  <a:pt x="486501" y="621628"/>
                </a:lnTo>
                <a:lnTo>
                  <a:pt x="443605" y="640848"/>
                </a:lnTo>
                <a:lnTo>
                  <a:pt x="398900" y="653661"/>
                </a:lnTo>
                <a:lnTo>
                  <a:pt x="353110" y="660068"/>
                </a:lnTo>
                <a:lnTo>
                  <a:pt x="306957" y="660068"/>
                </a:lnTo>
                <a:lnTo>
                  <a:pt x="261167" y="653661"/>
                </a:lnTo>
                <a:lnTo>
                  <a:pt x="216462" y="640848"/>
                </a:lnTo>
                <a:lnTo>
                  <a:pt x="173566" y="621628"/>
                </a:lnTo>
                <a:lnTo>
                  <a:pt x="133204" y="596002"/>
                </a:lnTo>
                <a:lnTo>
                  <a:pt x="96098" y="563969"/>
                </a:lnTo>
                <a:lnTo>
                  <a:pt x="64065" y="526864"/>
                </a:lnTo>
                <a:lnTo>
                  <a:pt x="38439" y="486501"/>
                </a:lnTo>
                <a:lnTo>
                  <a:pt x="19219" y="443605"/>
                </a:lnTo>
                <a:lnTo>
                  <a:pt x="6406" y="398900"/>
                </a:lnTo>
                <a:lnTo>
                  <a:pt x="0" y="353110"/>
                </a:lnTo>
                <a:lnTo>
                  <a:pt x="0" y="306957"/>
                </a:lnTo>
                <a:lnTo>
                  <a:pt x="6406" y="261167"/>
                </a:lnTo>
                <a:lnTo>
                  <a:pt x="19219" y="216462"/>
                </a:lnTo>
                <a:lnTo>
                  <a:pt x="38439" y="173566"/>
                </a:lnTo>
                <a:lnTo>
                  <a:pt x="64065" y="133204"/>
                </a:lnTo>
                <a:lnTo>
                  <a:pt x="96098" y="96098"/>
                </a:lnTo>
                <a:lnTo>
                  <a:pt x="133204" y="64065"/>
                </a:lnTo>
                <a:lnTo>
                  <a:pt x="173566" y="38439"/>
                </a:lnTo>
                <a:lnTo>
                  <a:pt x="216462" y="19219"/>
                </a:lnTo>
                <a:lnTo>
                  <a:pt x="261167" y="6406"/>
                </a:lnTo>
                <a:lnTo>
                  <a:pt x="306957" y="0"/>
                </a:lnTo>
                <a:lnTo>
                  <a:pt x="353110" y="0"/>
                </a:lnTo>
                <a:lnTo>
                  <a:pt x="398900" y="6406"/>
                </a:lnTo>
                <a:lnTo>
                  <a:pt x="443605" y="19219"/>
                </a:lnTo>
                <a:lnTo>
                  <a:pt x="486501" y="38439"/>
                </a:lnTo>
                <a:lnTo>
                  <a:pt x="526864" y="64065"/>
                </a:lnTo>
                <a:lnTo>
                  <a:pt x="563969" y="96098"/>
                </a:lnTo>
                <a:close/>
              </a:path>
            </a:pathLst>
          </a:custGeom>
          <a:solidFill>
            <a:srgbClr val="4E8483"/>
          </a:solidFill>
          <a:ln w="19050">
            <a:solidFill>
              <a:srgbClr val="E0EC88"/>
            </a:solidFill>
            <a:miter lim="800000"/>
            <a:headEnd/>
            <a:tailEnd/>
          </a:ln>
        </p:spPr>
        <p:txBody>
          <a:bodyPr lIns="0" tIns="0" rIns="0" bIns="0" anchor="ctr"/>
          <a:lstStyle>
            <a:lvl1pPr>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algn="ctr" eaLnBrk="1" hangingPunct="1">
              <a:lnSpc>
                <a:spcPct val="100000"/>
              </a:lnSpc>
              <a:spcBef>
                <a:spcPct val="0"/>
              </a:spcBef>
              <a:buFontTx/>
              <a:buNone/>
            </a:pPr>
            <a:r>
              <a:rPr lang="en-US" altLang="nl-BE" sz="1600" b="1" dirty="0">
                <a:solidFill>
                  <a:schemeClr val="bg1"/>
                </a:solidFill>
                <a:latin typeface="Calibri" panose="020F0502020204030204" pitchFamily="34" charset="0"/>
              </a:rPr>
              <a:t>1</a:t>
            </a:r>
            <a:endParaRPr lang="nl-BE" altLang="nl-BE" sz="1600" b="1" dirty="0">
              <a:latin typeface="Calibri" panose="020F0502020204030204" pitchFamily="34" charset="0"/>
            </a:endParaRPr>
          </a:p>
        </p:txBody>
      </p:sp>
      <p:sp>
        <p:nvSpPr>
          <p:cNvPr id="10" name="object 10">
            <a:extLst>
              <a:ext uri="{FF2B5EF4-FFF2-40B4-BE49-F238E27FC236}">
                <a16:creationId xmlns:a16="http://schemas.microsoft.com/office/drawing/2014/main" id="{CFD51644-0070-BAEE-E4AD-E2CD4EEBC5A0}"/>
              </a:ext>
            </a:extLst>
          </p:cNvPr>
          <p:cNvSpPr txBox="1">
            <a:spLocks noGrp="1"/>
          </p:cNvSpPr>
          <p:nvPr>
            <p:ph type="title"/>
          </p:nvPr>
        </p:nvSpPr>
        <p:spPr>
          <a:xfrm>
            <a:off x="617538" y="417855"/>
            <a:ext cx="9640887" cy="502552"/>
          </a:xfrm>
        </p:spPr>
        <p:txBody>
          <a:bodyPr tIns="10012" rtlCol="0">
            <a:spAutoFit/>
          </a:bodyPr>
          <a:lstStyle/>
          <a:p>
            <a:pPr marL="7620" eaLnBrk="1" fontAlgn="auto" hangingPunct="1">
              <a:lnSpc>
                <a:spcPct val="100000"/>
              </a:lnSpc>
              <a:spcBef>
                <a:spcPts val="79"/>
              </a:spcBef>
              <a:spcAft>
                <a:spcPts val="0"/>
              </a:spcAft>
              <a:defRPr/>
            </a:pPr>
            <a:r>
              <a:rPr sz="1600" spc="-154" dirty="0">
                <a:solidFill>
                  <a:srgbClr val="4E8483"/>
                </a:solidFill>
                <a:latin typeface="Poppins" panose="00000500000000000000" pitchFamily="2" charset="0"/>
                <a:ea typeface="+mj-ea"/>
                <a:cs typeface="Poppins" panose="00000500000000000000" pitchFamily="2" charset="0"/>
              </a:rPr>
              <a:t>“</a:t>
            </a:r>
            <a:r>
              <a:rPr lang="fr-FR" sz="1600" spc="-154" dirty="0">
                <a:solidFill>
                  <a:srgbClr val="4E8483"/>
                </a:solidFill>
                <a:latin typeface="Poppins" panose="00000500000000000000" pitchFamily="2" charset="0"/>
                <a:ea typeface="+mj-ea"/>
                <a:cs typeface="Poppins" panose="00000500000000000000" pitchFamily="2" charset="0"/>
              </a:rPr>
              <a:t>qu’en est-il pour l’utilisateur ?</a:t>
            </a:r>
            <a:r>
              <a:rPr sz="1600" spc="-100" dirty="0">
                <a:solidFill>
                  <a:srgbClr val="4E8483"/>
                </a:solidFill>
                <a:latin typeface="Poppins" panose="00000500000000000000" pitchFamily="2" charset="0"/>
                <a:ea typeface="+mj-ea"/>
                <a:cs typeface="Poppins" panose="00000500000000000000" pitchFamily="2" charset="0"/>
              </a:rPr>
              <a:t>”</a:t>
            </a:r>
            <a:br>
              <a:rPr lang="fr-FR" sz="1600" spc="-100" dirty="0">
                <a:solidFill>
                  <a:srgbClr val="4E8483"/>
                </a:solidFill>
                <a:latin typeface="Poppins" panose="00000500000000000000" pitchFamily="2" charset="0"/>
                <a:ea typeface="+mj-ea"/>
                <a:cs typeface="Poppins" panose="00000500000000000000" pitchFamily="2" charset="0"/>
              </a:rPr>
            </a:br>
            <a:endParaRPr lang="en-US" sz="1600" dirty="0">
              <a:solidFill>
                <a:srgbClr val="4E8483"/>
              </a:solidFill>
              <a:latin typeface="Poppins" panose="00000500000000000000" pitchFamily="2" charset="0"/>
              <a:ea typeface="Verdana"/>
              <a:cs typeface="Poppins" panose="00000500000000000000" pitchFamily="2" charset="0"/>
            </a:endParaRPr>
          </a:p>
        </p:txBody>
      </p:sp>
      <p:sp>
        <p:nvSpPr>
          <p:cNvPr id="11" name="object 11">
            <a:extLst>
              <a:ext uri="{FF2B5EF4-FFF2-40B4-BE49-F238E27FC236}">
                <a16:creationId xmlns:a16="http://schemas.microsoft.com/office/drawing/2014/main" id="{A048DBF9-C07A-D674-48E7-CEC7CFDD646E}"/>
              </a:ext>
            </a:extLst>
          </p:cNvPr>
          <p:cNvSpPr txBox="1"/>
          <p:nvPr/>
        </p:nvSpPr>
        <p:spPr>
          <a:xfrm>
            <a:off x="612775" y="863600"/>
            <a:ext cx="9170988" cy="223997"/>
          </a:xfrm>
          <a:prstGeom prst="rect">
            <a:avLst/>
          </a:prstGeom>
        </p:spPr>
        <p:txBody>
          <a:bodyPr lIns="0" tIns="8471" rIns="0" bIns="0">
            <a:spAutoFit/>
          </a:bodyPr>
          <a:lstStyle/>
          <a:p>
            <a:pPr marL="7701" eaLnBrk="1" fontAlgn="auto" hangingPunct="1">
              <a:spcBef>
                <a:spcPts val="67"/>
              </a:spcBef>
              <a:spcAft>
                <a:spcPts val="0"/>
              </a:spcAft>
              <a:defRPr/>
            </a:pPr>
            <a:r>
              <a:rPr lang="fr-FR" sz="1400" b="1" spc="-164" dirty="0">
                <a:solidFill>
                  <a:srgbClr val="4E8483"/>
                </a:solidFill>
                <a:latin typeface="Poppins" panose="00000500000000000000" pitchFamily="2" charset="0"/>
                <a:cs typeface="Poppins" panose="00000500000000000000" pitchFamily="2" charset="0"/>
              </a:rPr>
              <a:t>Pour  faire les choses simple, il  s’agit  toujours  de  l’un  de  ces  trois aspects </a:t>
            </a:r>
            <a:endParaRPr lang="fr-FR" sz="1400" b="1" spc="-52" dirty="0">
              <a:solidFill>
                <a:srgbClr val="4E8483"/>
              </a:solidFill>
              <a:latin typeface="Poppins" panose="00000500000000000000" pitchFamily="2" charset="0"/>
              <a:cs typeface="Poppins" panose="00000500000000000000" pitchFamily="2" charset="0"/>
            </a:endParaRPr>
          </a:p>
        </p:txBody>
      </p:sp>
      <p:sp>
        <p:nvSpPr>
          <p:cNvPr id="12" name="object 12">
            <a:extLst>
              <a:ext uri="{FF2B5EF4-FFF2-40B4-BE49-F238E27FC236}">
                <a16:creationId xmlns:a16="http://schemas.microsoft.com/office/drawing/2014/main" id="{0776B7E6-1463-38BC-EC02-13687281FC45}"/>
              </a:ext>
            </a:extLst>
          </p:cNvPr>
          <p:cNvSpPr txBox="1"/>
          <p:nvPr/>
        </p:nvSpPr>
        <p:spPr>
          <a:xfrm>
            <a:off x="2384425" y="1214438"/>
            <a:ext cx="88900" cy="252412"/>
          </a:xfrm>
          <a:prstGeom prst="rect">
            <a:avLst/>
          </a:prstGeom>
        </p:spPr>
        <p:txBody>
          <a:bodyPr lIns="0" tIns="10397" rIns="0" bIns="0">
            <a:spAutoFit/>
          </a:bodyPr>
          <a:lstStyle/>
          <a:p>
            <a:pPr marL="7701" eaLnBrk="1" fontAlgn="auto" hangingPunct="1">
              <a:spcBef>
                <a:spcPts val="82"/>
              </a:spcBef>
              <a:spcAft>
                <a:spcPts val="0"/>
              </a:spcAft>
              <a:defRPr/>
            </a:pPr>
            <a:endParaRPr sz="1577" dirty="0">
              <a:latin typeface="Calibri"/>
              <a:cs typeface="Calibri"/>
            </a:endParaRPr>
          </a:p>
        </p:txBody>
      </p:sp>
      <p:sp>
        <p:nvSpPr>
          <p:cNvPr id="13" name="object 13">
            <a:extLst>
              <a:ext uri="{FF2B5EF4-FFF2-40B4-BE49-F238E27FC236}">
                <a16:creationId xmlns:a16="http://schemas.microsoft.com/office/drawing/2014/main" id="{F63C42D8-413B-627F-CE98-B95DAF7E83DF}"/>
              </a:ext>
            </a:extLst>
          </p:cNvPr>
          <p:cNvSpPr txBox="1"/>
          <p:nvPr/>
        </p:nvSpPr>
        <p:spPr>
          <a:xfrm>
            <a:off x="2181225" y="1652588"/>
            <a:ext cx="2001595" cy="326206"/>
          </a:xfrm>
          <a:prstGeom prst="rect">
            <a:avLst/>
          </a:prstGeom>
        </p:spPr>
        <p:txBody>
          <a:bodyPr lIns="0" tIns="7316" rIns="0" bIns="0"/>
          <a:lstStyle/>
          <a:p>
            <a:pPr marL="7701" eaLnBrk="1" fontAlgn="auto" hangingPunct="1">
              <a:spcBef>
                <a:spcPts val="58"/>
              </a:spcBef>
              <a:spcAft>
                <a:spcPts val="0"/>
              </a:spcAft>
              <a:defRPr/>
            </a:pPr>
            <a:r>
              <a:rPr sz="1400" b="1" spc="243" dirty="0">
                <a:solidFill>
                  <a:srgbClr val="FFFFFF"/>
                </a:solidFill>
                <a:latin typeface="Poppins" panose="00000500000000000000" pitchFamily="2" charset="0"/>
                <a:cs typeface="Poppins" panose="00000500000000000000" pitchFamily="2" charset="0"/>
              </a:rPr>
              <a:t>Enviro</a:t>
            </a:r>
            <a:r>
              <a:rPr lang="fr-FR" sz="1400" b="1" spc="243" dirty="0" err="1">
                <a:solidFill>
                  <a:srgbClr val="FFFFFF"/>
                </a:solidFill>
                <a:latin typeface="Poppins" panose="00000500000000000000" pitchFamily="2" charset="0"/>
                <a:cs typeface="Poppins" panose="00000500000000000000" pitchFamily="2" charset="0"/>
              </a:rPr>
              <a:t>nnement</a:t>
            </a:r>
            <a:endParaRPr sz="1100" dirty="0">
              <a:latin typeface="Poppins" panose="00000500000000000000" pitchFamily="2" charset="0"/>
              <a:cs typeface="Poppins" panose="00000500000000000000" pitchFamily="2" charset="0"/>
            </a:endParaRPr>
          </a:p>
        </p:txBody>
      </p:sp>
      <p:sp>
        <p:nvSpPr>
          <p:cNvPr id="39" name="object 39">
            <a:extLst>
              <a:ext uri="{FF2B5EF4-FFF2-40B4-BE49-F238E27FC236}">
                <a16:creationId xmlns:a16="http://schemas.microsoft.com/office/drawing/2014/main" id="{73965415-DA25-E980-A06A-8089144EB490}"/>
              </a:ext>
            </a:extLst>
          </p:cNvPr>
          <p:cNvSpPr txBox="1"/>
          <p:nvPr/>
        </p:nvSpPr>
        <p:spPr>
          <a:xfrm>
            <a:off x="9396413" y="1622425"/>
            <a:ext cx="1763712" cy="252413"/>
          </a:xfrm>
          <a:prstGeom prst="rect">
            <a:avLst/>
          </a:prstGeom>
        </p:spPr>
        <p:txBody>
          <a:bodyPr lIns="0" tIns="7316" rIns="0" bIns="0"/>
          <a:lstStyle/>
          <a:p>
            <a:pPr marL="7701" eaLnBrk="1" fontAlgn="auto" hangingPunct="1">
              <a:spcBef>
                <a:spcPts val="58"/>
              </a:spcBef>
              <a:spcAft>
                <a:spcPts val="0"/>
              </a:spcAft>
              <a:defRPr/>
            </a:pPr>
            <a:r>
              <a:rPr lang="fr-FR" sz="1400" b="1" spc="230" dirty="0">
                <a:solidFill>
                  <a:srgbClr val="FFFFFF"/>
                </a:solidFill>
                <a:latin typeface="Poppins" panose="00000500000000000000" pitchFamily="2" charset="0"/>
                <a:cs typeface="Poppins" panose="00000500000000000000" pitchFamily="2" charset="0"/>
              </a:rPr>
              <a:t>Côté financier</a:t>
            </a:r>
          </a:p>
          <a:p>
            <a:pPr marL="7701" eaLnBrk="1" fontAlgn="auto" hangingPunct="1">
              <a:spcBef>
                <a:spcPts val="58"/>
              </a:spcBef>
              <a:spcAft>
                <a:spcPts val="0"/>
              </a:spcAft>
              <a:defRPr/>
            </a:pPr>
            <a:endParaRPr sz="1400" dirty="0">
              <a:latin typeface="Poppins" panose="00000500000000000000" pitchFamily="2" charset="0"/>
              <a:cs typeface="Poppins" panose="00000500000000000000" pitchFamily="2" charset="0"/>
            </a:endParaRPr>
          </a:p>
        </p:txBody>
      </p:sp>
      <p:sp>
        <p:nvSpPr>
          <p:cNvPr id="37896" name="object 73">
            <a:extLst>
              <a:ext uri="{FF2B5EF4-FFF2-40B4-BE49-F238E27FC236}">
                <a16:creationId xmlns:a16="http://schemas.microsoft.com/office/drawing/2014/main" id="{65166B91-940C-0682-372E-2AF26634911D}"/>
              </a:ext>
            </a:extLst>
          </p:cNvPr>
          <p:cNvSpPr txBox="1">
            <a:spLocks noChangeArrowheads="1"/>
          </p:cNvSpPr>
          <p:nvPr/>
        </p:nvSpPr>
        <p:spPr bwMode="auto">
          <a:xfrm>
            <a:off x="1557338" y="2182813"/>
            <a:ext cx="2740025" cy="693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68541" rIns="0" bIns="0">
            <a:spAutoFit/>
          </a:bodyPr>
          <a:lstStyle>
            <a:lvl1pPr marL="6350">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r>
              <a:rPr lang="fr-BE" sz="900" dirty="0"/>
              <a:t>La crise climatique, la crise des ressources et la crise énergétique imposent au secteur de la construction d’évoluer vers une approche circulaire et décarbonée.</a:t>
            </a:r>
          </a:p>
        </p:txBody>
      </p:sp>
      <p:sp>
        <p:nvSpPr>
          <p:cNvPr id="37897" name="object 131">
            <a:extLst>
              <a:ext uri="{FF2B5EF4-FFF2-40B4-BE49-F238E27FC236}">
                <a16:creationId xmlns:a16="http://schemas.microsoft.com/office/drawing/2014/main" id="{E3605078-B4C2-E592-8CB5-DF71DC9A801B}"/>
              </a:ext>
            </a:extLst>
          </p:cNvPr>
          <p:cNvSpPr txBox="1">
            <a:spLocks noChangeArrowheads="1"/>
          </p:cNvSpPr>
          <p:nvPr/>
        </p:nvSpPr>
        <p:spPr bwMode="auto">
          <a:xfrm>
            <a:off x="1531793" y="3885063"/>
            <a:ext cx="2916237" cy="85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68541" rIns="0" bIns="0">
            <a:spAutoFit/>
          </a:bodyPr>
          <a:lstStyle>
            <a:lvl1pPr marL="6350">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r>
              <a:rPr lang="fr-BE" sz="900" dirty="0"/>
              <a:t>En offrant des outils d’analyse des données et des données partagées, </a:t>
            </a:r>
            <a:r>
              <a:rPr lang="fr-BE" sz="900" dirty="0" err="1"/>
              <a:t>Madaster</a:t>
            </a:r>
            <a:r>
              <a:rPr lang="fr-BE" sz="900" dirty="0"/>
              <a:t> permet de prendre des décisions en matière de conception, de rénovation et de réaffectation en vue de fixer des objectifs environnementaux et climatiques.</a:t>
            </a:r>
          </a:p>
        </p:txBody>
      </p:sp>
      <p:sp>
        <p:nvSpPr>
          <p:cNvPr id="37898" name="object 173">
            <a:extLst>
              <a:ext uri="{FF2B5EF4-FFF2-40B4-BE49-F238E27FC236}">
                <a16:creationId xmlns:a16="http://schemas.microsoft.com/office/drawing/2014/main" id="{288F8FF2-FFAC-4282-3060-2960FB7A4146}"/>
              </a:ext>
            </a:extLst>
          </p:cNvPr>
          <p:cNvSpPr txBox="1">
            <a:spLocks noChangeArrowheads="1"/>
          </p:cNvSpPr>
          <p:nvPr/>
        </p:nvSpPr>
        <p:spPr bwMode="auto">
          <a:xfrm>
            <a:off x="8502650" y="2182813"/>
            <a:ext cx="3063875" cy="693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68541" rIns="0" bIns="0">
            <a:spAutoFit/>
          </a:bodyPr>
          <a:lstStyle>
            <a:lvl1pPr marL="6350">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r>
              <a:rPr lang="fr-FR" sz="900"/>
              <a:t>Le secteur de la construction doit s'adapter aux normes de décarbonisation et de circularité pour conserver l'accès au capital, éviter les actifs échoués et atténuer l'augmentation des coûts.</a:t>
            </a:r>
            <a:endParaRPr lang="fr-BE" sz="900" dirty="0"/>
          </a:p>
        </p:txBody>
      </p:sp>
      <p:sp>
        <p:nvSpPr>
          <p:cNvPr id="37899" name="object 216">
            <a:extLst>
              <a:ext uri="{FF2B5EF4-FFF2-40B4-BE49-F238E27FC236}">
                <a16:creationId xmlns:a16="http://schemas.microsoft.com/office/drawing/2014/main" id="{0B8508D5-A446-7598-064F-3D2CE99FC7EC}"/>
              </a:ext>
            </a:extLst>
          </p:cNvPr>
          <p:cNvSpPr txBox="1">
            <a:spLocks noChangeArrowheads="1"/>
          </p:cNvSpPr>
          <p:nvPr/>
        </p:nvSpPr>
        <p:spPr bwMode="auto">
          <a:xfrm>
            <a:off x="4983163" y="3425825"/>
            <a:ext cx="3101975" cy="63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68541" rIns="0" bIns="0">
            <a:spAutoFit/>
          </a:bodyPr>
          <a:lstStyle>
            <a:lvl1pPr marL="6350">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eaLnBrk="1" hangingPunct="1">
              <a:lnSpc>
                <a:spcPct val="140000"/>
              </a:lnSpc>
              <a:spcBef>
                <a:spcPct val="0"/>
              </a:spcBef>
              <a:buFontTx/>
              <a:buNone/>
            </a:pPr>
            <a:endParaRPr lang="en-US" altLang="nl-BE" sz="900" b="1" dirty="0"/>
          </a:p>
          <a:p>
            <a:pPr eaLnBrk="1" hangingPunct="1">
              <a:lnSpc>
                <a:spcPct val="140000"/>
              </a:lnSpc>
              <a:spcBef>
                <a:spcPct val="0"/>
              </a:spcBef>
              <a:buFontTx/>
              <a:buNone/>
            </a:pPr>
            <a:endParaRPr lang="en-US" altLang="nl-BE" sz="900" b="1" dirty="0"/>
          </a:p>
          <a:p>
            <a:pPr eaLnBrk="1" hangingPunct="1">
              <a:lnSpc>
                <a:spcPct val="140000"/>
              </a:lnSpc>
              <a:spcBef>
                <a:spcPct val="0"/>
              </a:spcBef>
              <a:buFontTx/>
              <a:buNone/>
            </a:pPr>
            <a:endParaRPr lang="nl-BE" altLang="nl-BE" sz="900" b="1" dirty="0"/>
          </a:p>
        </p:txBody>
      </p:sp>
      <p:sp>
        <p:nvSpPr>
          <p:cNvPr id="37900" name="object 274">
            <a:extLst>
              <a:ext uri="{FF2B5EF4-FFF2-40B4-BE49-F238E27FC236}">
                <a16:creationId xmlns:a16="http://schemas.microsoft.com/office/drawing/2014/main" id="{91B70714-3825-DA68-684D-7C0D5C314765}"/>
              </a:ext>
            </a:extLst>
          </p:cNvPr>
          <p:cNvSpPr txBox="1">
            <a:spLocks noChangeArrowheads="1"/>
          </p:cNvSpPr>
          <p:nvPr/>
        </p:nvSpPr>
        <p:spPr bwMode="auto">
          <a:xfrm>
            <a:off x="4983163" y="2182813"/>
            <a:ext cx="2784475" cy="693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68541" rIns="0" bIns="0">
            <a:spAutoFit/>
          </a:bodyPr>
          <a:lstStyle>
            <a:lvl1pPr marL="6350">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r>
              <a:rPr lang="fr-BE" sz="900" dirty="0"/>
              <a:t>Le manque de données nécessaires à l’analyse, au pilotage et aux preuves entraîne un risque de non-conformité aux normes réglementaires et de certification actuelles et futures.</a:t>
            </a:r>
          </a:p>
        </p:txBody>
      </p:sp>
      <p:sp>
        <p:nvSpPr>
          <p:cNvPr id="37901" name="object 346">
            <a:extLst>
              <a:ext uri="{FF2B5EF4-FFF2-40B4-BE49-F238E27FC236}">
                <a16:creationId xmlns:a16="http://schemas.microsoft.com/office/drawing/2014/main" id="{D072A068-3B47-3A0D-58D2-A6D635C08B9B}"/>
              </a:ext>
            </a:extLst>
          </p:cNvPr>
          <p:cNvSpPr txBox="1">
            <a:spLocks noChangeArrowheads="1"/>
          </p:cNvSpPr>
          <p:nvPr/>
        </p:nvSpPr>
        <p:spPr bwMode="auto">
          <a:xfrm>
            <a:off x="8535986" y="3428191"/>
            <a:ext cx="2916238" cy="82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68541" rIns="0" bIns="0">
            <a:spAutoFit/>
          </a:bodyPr>
          <a:lstStyle>
            <a:lvl1pPr marL="6350">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eaLnBrk="1" hangingPunct="1">
              <a:lnSpc>
                <a:spcPct val="140000"/>
              </a:lnSpc>
              <a:spcBef>
                <a:spcPct val="0"/>
              </a:spcBef>
              <a:buFontTx/>
              <a:buNone/>
            </a:pPr>
            <a:r>
              <a:rPr lang="fr-BE" sz="900" dirty="0" err="1"/>
              <a:t>Madaster</a:t>
            </a:r>
            <a:r>
              <a:rPr lang="fr-BE" sz="900" dirty="0"/>
              <a:t> facilite la mise en place d’actifs respectueux des critères ESG et conformes à l’avenir, ce qui permet d’augmenter la valeur et de réduire le coût de possession</a:t>
            </a:r>
            <a:endParaRPr lang="nl-BE" altLang="nl-BE" sz="900" b="1" dirty="0"/>
          </a:p>
        </p:txBody>
      </p:sp>
      <p:sp>
        <p:nvSpPr>
          <p:cNvPr id="37902" name="object 9">
            <a:extLst>
              <a:ext uri="{FF2B5EF4-FFF2-40B4-BE49-F238E27FC236}">
                <a16:creationId xmlns:a16="http://schemas.microsoft.com/office/drawing/2014/main" id="{1984ADD6-D08E-2D67-AF79-BF20134C65DF}"/>
              </a:ext>
            </a:extLst>
          </p:cNvPr>
          <p:cNvSpPr>
            <a:spLocks/>
          </p:cNvSpPr>
          <p:nvPr/>
        </p:nvSpPr>
        <p:spPr bwMode="auto">
          <a:xfrm>
            <a:off x="8820150" y="1525588"/>
            <a:ext cx="400050" cy="401637"/>
          </a:xfrm>
          <a:custGeom>
            <a:avLst/>
            <a:gdLst>
              <a:gd name="T0" fmla="*/ 0 w 660400"/>
              <a:gd name="T1" fmla="*/ 0 h 660400"/>
              <a:gd name="T2" fmla="*/ 660400 w 660400"/>
              <a:gd name="T3" fmla="*/ 660400 h 660400"/>
            </a:gdLst>
            <a:ahLst/>
            <a:cxnLst/>
            <a:rect l="T0" t="T1" r="T2" b="T3"/>
            <a:pathLst>
              <a:path w="660400" h="660400">
                <a:moveTo>
                  <a:pt x="563969" y="96098"/>
                </a:moveTo>
                <a:lnTo>
                  <a:pt x="596002" y="133204"/>
                </a:lnTo>
                <a:lnTo>
                  <a:pt x="621628" y="173566"/>
                </a:lnTo>
                <a:lnTo>
                  <a:pt x="640848" y="216462"/>
                </a:lnTo>
                <a:lnTo>
                  <a:pt x="653661" y="261167"/>
                </a:lnTo>
                <a:lnTo>
                  <a:pt x="660068" y="306957"/>
                </a:lnTo>
                <a:lnTo>
                  <a:pt x="660068" y="353110"/>
                </a:lnTo>
                <a:lnTo>
                  <a:pt x="653661" y="398900"/>
                </a:lnTo>
                <a:lnTo>
                  <a:pt x="640848" y="443605"/>
                </a:lnTo>
                <a:lnTo>
                  <a:pt x="621628" y="486501"/>
                </a:lnTo>
                <a:lnTo>
                  <a:pt x="596002" y="526864"/>
                </a:lnTo>
                <a:lnTo>
                  <a:pt x="563969" y="563969"/>
                </a:lnTo>
                <a:lnTo>
                  <a:pt x="526864" y="596002"/>
                </a:lnTo>
                <a:lnTo>
                  <a:pt x="486501" y="621628"/>
                </a:lnTo>
                <a:lnTo>
                  <a:pt x="443605" y="640848"/>
                </a:lnTo>
                <a:lnTo>
                  <a:pt x="398900" y="653661"/>
                </a:lnTo>
                <a:lnTo>
                  <a:pt x="353110" y="660068"/>
                </a:lnTo>
                <a:lnTo>
                  <a:pt x="306957" y="660068"/>
                </a:lnTo>
                <a:lnTo>
                  <a:pt x="261167" y="653661"/>
                </a:lnTo>
                <a:lnTo>
                  <a:pt x="216462" y="640848"/>
                </a:lnTo>
                <a:lnTo>
                  <a:pt x="173566" y="621628"/>
                </a:lnTo>
                <a:lnTo>
                  <a:pt x="133204" y="596002"/>
                </a:lnTo>
                <a:lnTo>
                  <a:pt x="96098" y="563969"/>
                </a:lnTo>
                <a:lnTo>
                  <a:pt x="64065" y="526864"/>
                </a:lnTo>
                <a:lnTo>
                  <a:pt x="38439" y="486501"/>
                </a:lnTo>
                <a:lnTo>
                  <a:pt x="19219" y="443605"/>
                </a:lnTo>
                <a:lnTo>
                  <a:pt x="6406" y="398900"/>
                </a:lnTo>
                <a:lnTo>
                  <a:pt x="0" y="353110"/>
                </a:lnTo>
                <a:lnTo>
                  <a:pt x="0" y="306957"/>
                </a:lnTo>
                <a:lnTo>
                  <a:pt x="6406" y="261167"/>
                </a:lnTo>
                <a:lnTo>
                  <a:pt x="19219" y="216462"/>
                </a:lnTo>
                <a:lnTo>
                  <a:pt x="38439" y="173566"/>
                </a:lnTo>
                <a:lnTo>
                  <a:pt x="64065" y="133204"/>
                </a:lnTo>
                <a:lnTo>
                  <a:pt x="96098" y="96098"/>
                </a:lnTo>
                <a:lnTo>
                  <a:pt x="133204" y="64065"/>
                </a:lnTo>
                <a:lnTo>
                  <a:pt x="173566" y="38439"/>
                </a:lnTo>
                <a:lnTo>
                  <a:pt x="216462" y="19219"/>
                </a:lnTo>
                <a:lnTo>
                  <a:pt x="261167" y="6406"/>
                </a:lnTo>
                <a:lnTo>
                  <a:pt x="306957" y="0"/>
                </a:lnTo>
                <a:lnTo>
                  <a:pt x="353110" y="0"/>
                </a:lnTo>
                <a:lnTo>
                  <a:pt x="398900" y="6406"/>
                </a:lnTo>
                <a:lnTo>
                  <a:pt x="443605" y="19219"/>
                </a:lnTo>
                <a:lnTo>
                  <a:pt x="486501" y="38439"/>
                </a:lnTo>
                <a:lnTo>
                  <a:pt x="526864" y="64065"/>
                </a:lnTo>
                <a:lnTo>
                  <a:pt x="563969" y="96098"/>
                </a:lnTo>
                <a:close/>
              </a:path>
            </a:pathLst>
          </a:custGeom>
          <a:solidFill>
            <a:srgbClr val="4E8483"/>
          </a:solidFill>
          <a:ln w="19050">
            <a:solidFill>
              <a:srgbClr val="E0EC88"/>
            </a:solidFill>
            <a:miter lim="800000"/>
            <a:headEnd/>
            <a:tailEnd/>
          </a:ln>
        </p:spPr>
        <p:txBody>
          <a:bodyPr lIns="0" tIns="0" rIns="0" bIns="0" anchor="ctr"/>
          <a:lstStyle>
            <a:lvl1pPr>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algn="ctr" eaLnBrk="1" hangingPunct="1">
              <a:lnSpc>
                <a:spcPct val="100000"/>
              </a:lnSpc>
              <a:spcBef>
                <a:spcPct val="0"/>
              </a:spcBef>
              <a:buFontTx/>
              <a:buNone/>
            </a:pPr>
            <a:r>
              <a:rPr lang="en-US" altLang="nl-BE" sz="1600" b="1">
                <a:solidFill>
                  <a:schemeClr val="bg1"/>
                </a:solidFill>
                <a:latin typeface="Calibri" panose="020F0502020204030204" pitchFamily="34" charset="0"/>
              </a:rPr>
              <a:t>3</a:t>
            </a:r>
            <a:endParaRPr lang="nl-BE" altLang="nl-BE" sz="1600" b="1">
              <a:solidFill>
                <a:schemeClr val="bg1"/>
              </a:solidFill>
              <a:latin typeface="Calibri" panose="020F0502020204030204" pitchFamily="34" charset="0"/>
            </a:endParaRPr>
          </a:p>
        </p:txBody>
      </p:sp>
      <p:sp>
        <p:nvSpPr>
          <p:cNvPr id="37903" name="object 9">
            <a:extLst>
              <a:ext uri="{FF2B5EF4-FFF2-40B4-BE49-F238E27FC236}">
                <a16:creationId xmlns:a16="http://schemas.microsoft.com/office/drawing/2014/main" id="{D7FA4345-7B73-3AAE-EB24-07F712982B28}"/>
              </a:ext>
            </a:extLst>
          </p:cNvPr>
          <p:cNvSpPr>
            <a:spLocks/>
          </p:cNvSpPr>
          <p:nvPr/>
        </p:nvSpPr>
        <p:spPr bwMode="auto">
          <a:xfrm>
            <a:off x="5208588" y="1525588"/>
            <a:ext cx="409575" cy="401637"/>
          </a:xfrm>
          <a:custGeom>
            <a:avLst/>
            <a:gdLst>
              <a:gd name="T0" fmla="*/ 0 w 660400"/>
              <a:gd name="T1" fmla="*/ 0 h 660400"/>
              <a:gd name="T2" fmla="*/ 660400 w 660400"/>
              <a:gd name="T3" fmla="*/ 660400 h 660400"/>
            </a:gdLst>
            <a:ahLst/>
            <a:cxnLst/>
            <a:rect l="T0" t="T1" r="T2" b="T3"/>
            <a:pathLst>
              <a:path w="660400" h="660400">
                <a:moveTo>
                  <a:pt x="563969" y="96098"/>
                </a:moveTo>
                <a:lnTo>
                  <a:pt x="596002" y="133204"/>
                </a:lnTo>
                <a:lnTo>
                  <a:pt x="621628" y="173566"/>
                </a:lnTo>
                <a:lnTo>
                  <a:pt x="640848" y="216462"/>
                </a:lnTo>
                <a:lnTo>
                  <a:pt x="653661" y="261167"/>
                </a:lnTo>
                <a:lnTo>
                  <a:pt x="660068" y="306957"/>
                </a:lnTo>
                <a:lnTo>
                  <a:pt x="660068" y="353110"/>
                </a:lnTo>
                <a:lnTo>
                  <a:pt x="653661" y="398900"/>
                </a:lnTo>
                <a:lnTo>
                  <a:pt x="640848" y="443605"/>
                </a:lnTo>
                <a:lnTo>
                  <a:pt x="621628" y="486501"/>
                </a:lnTo>
                <a:lnTo>
                  <a:pt x="596002" y="526864"/>
                </a:lnTo>
                <a:lnTo>
                  <a:pt x="563969" y="563969"/>
                </a:lnTo>
                <a:lnTo>
                  <a:pt x="526864" y="596002"/>
                </a:lnTo>
                <a:lnTo>
                  <a:pt x="486501" y="621628"/>
                </a:lnTo>
                <a:lnTo>
                  <a:pt x="443605" y="640848"/>
                </a:lnTo>
                <a:lnTo>
                  <a:pt x="398900" y="653661"/>
                </a:lnTo>
                <a:lnTo>
                  <a:pt x="353110" y="660068"/>
                </a:lnTo>
                <a:lnTo>
                  <a:pt x="306957" y="660068"/>
                </a:lnTo>
                <a:lnTo>
                  <a:pt x="261167" y="653661"/>
                </a:lnTo>
                <a:lnTo>
                  <a:pt x="216462" y="640848"/>
                </a:lnTo>
                <a:lnTo>
                  <a:pt x="173566" y="621628"/>
                </a:lnTo>
                <a:lnTo>
                  <a:pt x="133204" y="596002"/>
                </a:lnTo>
                <a:lnTo>
                  <a:pt x="96098" y="563969"/>
                </a:lnTo>
                <a:lnTo>
                  <a:pt x="64065" y="526864"/>
                </a:lnTo>
                <a:lnTo>
                  <a:pt x="38439" y="486501"/>
                </a:lnTo>
                <a:lnTo>
                  <a:pt x="19219" y="443605"/>
                </a:lnTo>
                <a:lnTo>
                  <a:pt x="6406" y="398900"/>
                </a:lnTo>
                <a:lnTo>
                  <a:pt x="0" y="353110"/>
                </a:lnTo>
                <a:lnTo>
                  <a:pt x="0" y="306957"/>
                </a:lnTo>
                <a:lnTo>
                  <a:pt x="6406" y="261167"/>
                </a:lnTo>
                <a:lnTo>
                  <a:pt x="19219" y="216462"/>
                </a:lnTo>
                <a:lnTo>
                  <a:pt x="38439" y="173566"/>
                </a:lnTo>
                <a:lnTo>
                  <a:pt x="64065" y="133204"/>
                </a:lnTo>
                <a:lnTo>
                  <a:pt x="96098" y="96098"/>
                </a:lnTo>
                <a:lnTo>
                  <a:pt x="133204" y="64065"/>
                </a:lnTo>
                <a:lnTo>
                  <a:pt x="173566" y="38439"/>
                </a:lnTo>
                <a:lnTo>
                  <a:pt x="216462" y="19219"/>
                </a:lnTo>
                <a:lnTo>
                  <a:pt x="261167" y="6406"/>
                </a:lnTo>
                <a:lnTo>
                  <a:pt x="306957" y="0"/>
                </a:lnTo>
                <a:lnTo>
                  <a:pt x="353110" y="0"/>
                </a:lnTo>
                <a:lnTo>
                  <a:pt x="398900" y="6406"/>
                </a:lnTo>
                <a:lnTo>
                  <a:pt x="443605" y="19219"/>
                </a:lnTo>
                <a:lnTo>
                  <a:pt x="486501" y="38439"/>
                </a:lnTo>
                <a:lnTo>
                  <a:pt x="526864" y="64065"/>
                </a:lnTo>
                <a:lnTo>
                  <a:pt x="563969" y="96098"/>
                </a:lnTo>
                <a:close/>
              </a:path>
            </a:pathLst>
          </a:custGeom>
          <a:solidFill>
            <a:srgbClr val="4E8483"/>
          </a:solidFill>
          <a:ln w="19050">
            <a:solidFill>
              <a:srgbClr val="E0EC88"/>
            </a:solidFill>
            <a:miter lim="800000"/>
            <a:headEnd/>
            <a:tailEnd/>
          </a:ln>
        </p:spPr>
        <p:txBody>
          <a:bodyPr lIns="0" tIns="0" rIns="0" bIns="0" anchor="ctr"/>
          <a:lstStyle>
            <a:lvl1pPr>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algn="ctr" eaLnBrk="1" hangingPunct="1">
              <a:lnSpc>
                <a:spcPct val="100000"/>
              </a:lnSpc>
              <a:spcBef>
                <a:spcPct val="0"/>
              </a:spcBef>
              <a:buFontTx/>
              <a:buNone/>
            </a:pPr>
            <a:r>
              <a:rPr lang="en-US" altLang="nl-BE" sz="1600" b="1">
                <a:solidFill>
                  <a:schemeClr val="bg1"/>
                </a:solidFill>
                <a:latin typeface="Calibri" panose="020F0502020204030204" pitchFamily="34" charset="0"/>
              </a:rPr>
              <a:t>2</a:t>
            </a:r>
            <a:endParaRPr lang="nl-BE" altLang="nl-BE" sz="1600" b="1">
              <a:solidFill>
                <a:schemeClr val="bg1"/>
              </a:solidFill>
              <a:latin typeface="Calibri" panose="020F0502020204030204" pitchFamily="34" charset="0"/>
            </a:endParaRPr>
          </a:p>
        </p:txBody>
      </p:sp>
      <p:sp>
        <p:nvSpPr>
          <p:cNvPr id="61" name="object 61">
            <a:extLst>
              <a:ext uri="{FF2B5EF4-FFF2-40B4-BE49-F238E27FC236}">
                <a16:creationId xmlns:a16="http://schemas.microsoft.com/office/drawing/2014/main" id="{87FF5E6F-E911-B9B2-F146-A1A400F952FC}"/>
              </a:ext>
            </a:extLst>
          </p:cNvPr>
          <p:cNvSpPr txBox="1"/>
          <p:nvPr/>
        </p:nvSpPr>
        <p:spPr>
          <a:xfrm>
            <a:off x="5799138" y="1639888"/>
            <a:ext cx="1808162" cy="252412"/>
          </a:xfrm>
          <a:prstGeom prst="rect">
            <a:avLst/>
          </a:prstGeom>
        </p:spPr>
        <p:txBody>
          <a:bodyPr lIns="0" tIns="7316" rIns="0" bIns="0"/>
          <a:lstStyle/>
          <a:p>
            <a:pPr marL="7701" eaLnBrk="1" fontAlgn="auto" hangingPunct="1">
              <a:spcBef>
                <a:spcPts val="58"/>
              </a:spcBef>
              <a:spcAft>
                <a:spcPts val="0"/>
              </a:spcAft>
              <a:defRPr/>
            </a:pPr>
            <a:r>
              <a:rPr sz="1400" b="1" spc="263" dirty="0">
                <a:solidFill>
                  <a:srgbClr val="FFFFFF"/>
                </a:solidFill>
                <a:latin typeface="Poppins" panose="00000500000000000000" pitchFamily="2" charset="0"/>
                <a:cs typeface="Poppins" panose="00000500000000000000" pitchFamily="2" charset="0"/>
              </a:rPr>
              <a:t>C</a:t>
            </a:r>
            <a:r>
              <a:rPr lang="fr-FR" sz="1400" b="1" spc="263" dirty="0" err="1">
                <a:solidFill>
                  <a:srgbClr val="FFFFFF"/>
                </a:solidFill>
                <a:latin typeface="Poppins" panose="00000500000000000000" pitchFamily="2" charset="0"/>
                <a:cs typeface="Poppins" panose="00000500000000000000" pitchFamily="2" charset="0"/>
              </a:rPr>
              <a:t>onformité</a:t>
            </a:r>
            <a:endParaRPr lang="fr-FR" sz="1400" b="1" spc="263" dirty="0">
              <a:solidFill>
                <a:srgbClr val="FFFFFF"/>
              </a:solidFill>
              <a:latin typeface="Poppins" panose="00000500000000000000" pitchFamily="2" charset="0"/>
              <a:cs typeface="Poppins" panose="00000500000000000000" pitchFamily="2" charset="0"/>
            </a:endParaRPr>
          </a:p>
          <a:p>
            <a:pPr marL="7701" eaLnBrk="1" fontAlgn="auto" hangingPunct="1">
              <a:spcBef>
                <a:spcPts val="58"/>
              </a:spcBef>
              <a:spcAft>
                <a:spcPts val="0"/>
              </a:spcAft>
              <a:defRPr/>
            </a:pPr>
            <a:endParaRPr sz="1400" dirty="0">
              <a:latin typeface="Poppins" panose="00000500000000000000" pitchFamily="2" charset="0"/>
              <a:cs typeface="Poppins" panose="00000500000000000000" pitchFamily="2" charset="0"/>
            </a:endParaRPr>
          </a:p>
        </p:txBody>
      </p:sp>
      <p:pic>
        <p:nvPicPr>
          <p:cNvPr id="37905" name="Afbeelding 1">
            <a:extLst>
              <a:ext uri="{FF2B5EF4-FFF2-40B4-BE49-F238E27FC236}">
                <a16:creationId xmlns:a16="http://schemas.microsoft.com/office/drawing/2014/main" id="{357CCC7C-0DD5-D34E-96D4-A7EFAC6F25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6154738"/>
            <a:ext cx="6064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6" name="Tijdelijke aanduiding voor voettekst 13">
            <a:extLst>
              <a:ext uri="{FF2B5EF4-FFF2-40B4-BE49-F238E27FC236}">
                <a16:creationId xmlns:a16="http://schemas.microsoft.com/office/drawing/2014/main" id="{9EBC0022-9AAE-3E66-144F-F2D1BCBA30A1}"/>
              </a:ext>
            </a:extLst>
          </p:cNvPr>
          <p:cNvSpPr txBox="1">
            <a:spLocks noChangeArrowheads="1"/>
          </p:cNvSpPr>
          <p:nvPr/>
        </p:nvSpPr>
        <p:spPr bwMode="auto">
          <a:xfrm>
            <a:off x="3376613" y="6262688"/>
            <a:ext cx="21701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685800" indent="-22860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algn="r" eaLnBrk="1" hangingPunct="1">
              <a:lnSpc>
                <a:spcPct val="100000"/>
              </a:lnSpc>
              <a:spcBef>
                <a:spcPct val="0"/>
              </a:spcBef>
              <a:buFontTx/>
              <a:buNone/>
            </a:pPr>
            <a:r>
              <a:rPr lang="nl-NL" altLang="nl-BE" sz="1200">
                <a:solidFill>
                  <a:schemeClr val="bg1"/>
                </a:solidFill>
                <a:latin typeface="Calibri" panose="020F0502020204030204" pitchFamily="34" charset="0"/>
              </a:rPr>
              <a:t>madaster.</a:t>
            </a:r>
          </a:p>
        </p:txBody>
      </p:sp>
      <p:sp>
        <p:nvSpPr>
          <p:cNvPr id="37907" name="Tijdelijke aanduiding voor dianummer 14">
            <a:extLst>
              <a:ext uri="{FF2B5EF4-FFF2-40B4-BE49-F238E27FC236}">
                <a16:creationId xmlns:a16="http://schemas.microsoft.com/office/drawing/2014/main" id="{7CE13372-025F-1DE7-268F-AC1A83012EB0}"/>
              </a:ext>
            </a:extLst>
          </p:cNvPr>
          <p:cNvSpPr txBox="1">
            <a:spLocks noChangeArrowheads="1"/>
          </p:cNvSpPr>
          <p:nvPr/>
        </p:nvSpPr>
        <p:spPr bwMode="auto">
          <a:xfrm>
            <a:off x="5618163" y="6262688"/>
            <a:ext cx="4778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685800" indent="-22860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algn="r" eaLnBrk="1" hangingPunct="1">
              <a:lnSpc>
                <a:spcPct val="100000"/>
              </a:lnSpc>
              <a:spcBef>
                <a:spcPct val="0"/>
              </a:spcBef>
              <a:buFontTx/>
              <a:buNone/>
            </a:pPr>
            <a:fld id="{C9D5DF4F-343E-C649-A6EF-BDB6F67F2DD9}" type="slidenum">
              <a:rPr lang="nl-NL" altLang="nl-BE" sz="1200">
                <a:solidFill>
                  <a:schemeClr val="bg1"/>
                </a:solidFill>
                <a:latin typeface="Calibri" panose="020F0502020204030204" pitchFamily="34" charset="0"/>
              </a:rPr>
              <a:pPr algn="r" eaLnBrk="1" hangingPunct="1">
                <a:lnSpc>
                  <a:spcPct val="100000"/>
                </a:lnSpc>
                <a:spcBef>
                  <a:spcPct val="0"/>
                </a:spcBef>
                <a:buFontTx/>
                <a:buNone/>
              </a:pPr>
              <a:t>7</a:t>
            </a:fld>
            <a:endParaRPr lang="nl-NL" altLang="nl-BE" sz="1200">
              <a:solidFill>
                <a:schemeClr val="bg1"/>
              </a:solidFill>
              <a:latin typeface="Calibri" panose="020F0502020204030204" pitchFamily="34" charset="0"/>
            </a:endParaRPr>
          </a:p>
        </p:txBody>
      </p:sp>
      <p:pic>
        <p:nvPicPr>
          <p:cNvPr id="37908" name="Afbeelding 12">
            <a:extLst>
              <a:ext uri="{FF2B5EF4-FFF2-40B4-BE49-F238E27FC236}">
                <a16:creationId xmlns:a16="http://schemas.microsoft.com/office/drawing/2014/main" id="{B0FA14AF-9BA1-A26F-64CD-B4E613D950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2100" y="6538913"/>
            <a:ext cx="1993900"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9" name="object 73">
            <a:extLst>
              <a:ext uri="{FF2B5EF4-FFF2-40B4-BE49-F238E27FC236}">
                <a16:creationId xmlns:a16="http://schemas.microsoft.com/office/drawing/2014/main" id="{E0F73DB2-2332-542A-D6D1-A90372ED557A}"/>
              </a:ext>
            </a:extLst>
          </p:cNvPr>
          <p:cNvSpPr txBox="1">
            <a:spLocks noChangeArrowheads="1"/>
          </p:cNvSpPr>
          <p:nvPr/>
        </p:nvSpPr>
        <p:spPr bwMode="auto">
          <a:xfrm>
            <a:off x="431800" y="2220913"/>
            <a:ext cx="6937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68541" rIns="0" bIns="0">
            <a:spAutoFit/>
          </a:bodyPr>
          <a:lstStyle>
            <a:lvl1pPr marL="6350">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eaLnBrk="1" hangingPunct="1">
              <a:lnSpc>
                <a:spcPct val="140000"/>
              </a:lnSpc>
              <a:spcBef>
                <a:spcPct val="0"/>
              </a:spcBef>
              <a:buFontTx/>
              <a:buNone/>
            </a:pPr>
            <a:r>
              <a:rPr lang="en-US" altLang="nl-BE" sz="900" b="1" dirty="0" err="1">
                <a:solidFill>
                  <a:srgbClr val="4E8483"/>
                </a:solidFill>
              </a:rPr>
              <a:t>Problème</a:t>
            </a:r>
            <a:r>
              <a:rPr lang="en-US" altLang="nl-BE" sz="900" b="1" dirty="0">
                <a:solidFill>
                  <a:srgbClr val="4E8483"/>
                </a:solidFill>
              </a:rPr>
              <a:t>:</a:t>
            </a:r>
            <a:endParaRPr lang="nl-BE" altLang="nl-BE" sz="900" b="1" dirty="0">
              <a:solidFill>
                <a:srgbClr val="4E8483"/>
              </a:solidFill>
            </a:endParaRPr>
          </a:p>
        </p:txBody>
      </p:sp>
      <p:sp>
        <p:nvSpPr>
          <p:cNvPr id="37910" name="object 73">
            <a:extLst>
              <a:ext uri="{FF2B5EF4-FFF2-40B4-BE49-F238E27FC236}">
                <a16:creationId xmlns:a16="http://schemas.microsoft.com/office/drawing/2014/main" id="{15840DDE-C460-0363-BBD4-56470EA6D30A}"/>
              </a:ext>
            </a:extLst>
          </p:cNvPr>
          <p:cNvSpPr txBox="1">
            <a:spLocks noChangeArrowheads="1"/>
          </p:cNvSpPr>
          <p:nvPr/>
        </p:nvSpPr>
        <p:spPr bwMode="auto">
          <a:xfrm>
            <a:off x="431800" y="3425825"/>
            <a:ext cx="693738" cy="82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68541" rIns="0" bIns="0">
            <a:spAutoFit/>
          </a:bodyPr>
          <a:lstStyle>
            <a:lvl1pPr marL="6350">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eaLnBrk="1" hangingPunct="1">
              <a:lnSpc>
                <a:spcPct val="140000"/>
              </a:lnSpc>
              <a:spcBef>
                <a:spcPct val="0"/>
              </a:spcBef>
              <a:buFontTx/>
              <a:buNone/>
            </a:pPr>
            <a:endParaRPr lang="en-US" altLang="nl-BE" sz="900" b="1" dirty="0">
              <a:solidFill>
                <a:srgbClr val="4E8483"/>
              </a:solidFill>
            </a:endParaRPr>
          </a:p>
          <a:p>
            <a:pPr eaLnBrk="1" hangingPunct="1">
              <a:lnSpc>
                <a:spcPct val="140000"/>
              </a:lnSpc>
              <a:spcBef>
                <a:spcPct val="0"/>
              </a:spcBef>
              <a:buFontTx/>
              <a:buNone/>
            </a:pPr>
            <a:endParaRPr lang="en-US" altLang="nl-BE" sz="900" b="1" dirty="0">
              <a:solidFill>
                <a:srgbClr val="4E8483"/>
              </a:solidFill>
            </a:endParaRPr>
          </a:p>
          <a:p>
            <a:pPr eaLnBrk="1" hangingPunct="1">
              <a:lnSpc>
                <a:spcPct val="140000"/>
              </a:lnSpc>
              <a:spcBef>
                <a:spcPct val="0"/>
              </a:spcBef>
              <a:buFontTx/>
              <a:buNone/>
            </a:pPr>
            <a:endParaRPr lang="en-US" altLang="nl-BE" sz="900" b="1" dirty="0">
              <a:solidFill>
                <a:srgbClr val="4E8483"/>
              </a:solidFill>
            </a:endParaRPr>
          </a:p>
          <a:p>
            <a:pPr eaLnBrk="1" hangingPunct="1">
              <a:lnSpc>
                <a:spcPct val="140000"/>
              </a:lnSpc>
              <a:spcBef>
                <a:spcPct val="0"/>
              </a:spcBef>
              <a:buFontTx/>
              <a:buNone/>
            </a:pPr>
            <a:r>
              <a:rPr lang="en-US" altLang="nl-BE" sz="900" b="1" dirty="0">
                <a:solidFill>
                  <a:srgbClr val="4E8483"/>
                </a:solidFill>
              </a:rPr>
              <a:t>Solution:</a:t>
            </a:r>
            <a:endParaRPr lang="nl-BE" altLang="nl-BE" sz="900" b="1" dirty="0">
              <a:solidFill>
                <a:srgbClr val="4E8483"/>
              </a:solidFill>
            </a:endParaRPr>
          </a:p>
        </p:txBody>
      </p:sp>
      <p:sp>
        <p:nvSpPr>
          <p:cNvPr id="37911" name="object 73">
            <a:extLst>
              <a:ext uri="{FF2B5EF4-FFF2-40B4-BE49-F238E27FC236}">
                <a16:creationId xmlns:a16="http://schemas.microsoft.com/office/drawing/2014/main" id="{F6AA5693-0F7B-7AAB-6915-0140FFEBDED6}"/>
              </a:ext>
            </a:extLst>
          </p:cNvPr>
          <p:cNvSpPr txBox="1">
            <a:spLocks noChangeArrowheads="1"/>
          </p:cNvSpPr>
          <p:nvPr/>
        </p:nvSpPr>
        <p:spPr bwMode="auto">
          <a:xfrm>
            <a:off x="431800" y="5018088"/>
            <a:ext cx="6937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68541" rIns="0" bIns="0">
            <a:spAutoFit/>
          </a:bodyPr>
          <a:lstStyle>
            <a:lvl1pPr marL="6350">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eaLnBrk="1" hangingPunct="1">
              <a:lnSpc>
                <a:spcPct val="140000"/>
              </a:lnSpc>
              <a:spcBef>
                <a:spcPct val="0"/>
              </a:spcBef>
              <a:buFontTx/>
              <a:buNone/>
            </a:pPr>
            <a:r>
              <a:rPr lang="en-US" altLang="nl-BE" sz="900" b="1" dirty="0">
                <a:solidFill>
                  <a:srgbClr val="4E8483"/>
                </a:solidFill>
              </a:rPr>
              <a:t>Benefits:</a:t>
            </a:r>
            <a:endParaRPr lang="nl-BE" altLang="nl-BE" sz="900" b="1" dirty="0">
              <a:solidFill>
                <a:srgbClr val="4E8483"/>
              </a:solidFill>
            </a:endParaRPr>
          </a:p>
        </p:txBody>
      </p:sp>
      <p:sp>
        <p:nvSpPr>
          <p:cNvPr id="37912" name="object 131">
            <a:extLst>
              <a:ext uri="{FF2B5EF4-FFF2-40B4-BE49-F238E27FC236}">
                <a16:creationId xmlns:a16="http://schemas.microsoft.com/office/drawing/2014/main" id="{1ED8C3EA-CCE5-E3B9-DA09-DB4F7C3276BF}"/>
              </a:ext>
            </a:extLst>
          </p:cNvPr>
          <p:cNvSpPr txBox="1">
            <a:spLocks noChangeArrowheads="1"/>
          </p:cNvSpPr>
          <p:nvPr/>
        </p:nvSpPr>
        <p:spPr bwMode="auto">
          <a:xfrm>
            <a:off x="1557338" y="5045075"/>
            <a:ext cx="2603500" cy="121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68541" rIns="0" bIns="0">
            <a:spAutoFit/>
          </a:bodyPr>
          <a:lstStyle>
            <a:lvl1pPr marL="177800" indent="-171450">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eaLnBrk="1" hangingPunct="1">
              <a:lnSpc>
                <a:spcPct val="140000"/>
              </a:lnSpc>
              <a:spcBef>
                <a:spcPct val="0"/>
              </a:spcBef>
              <a:buClr>
                <a:srgbClr val="4E8483"/>
              </a:buClr>
              <a:buFont typeface="Wingdings" pitchFamily="2" charset="2"/>
              <a:buChar char="Ø"/>
            </a:pPr>
            <a:r>
              <a:rPr lang="fr-FR" altLang="nl-BE" sz="900" dirty="0"/>
              <a:t>Réutilisation des matériaux entre 30 % et 90 %</a:t>
            </a:r>
          </a:p>
          <a:p>
            <a:pPr eaLnBrk="1" hangingPunct="1">
              <a:lnSpc>
                <a:spcPct val="140000"/>
              </a:lnSpc>
              <a:spcBef>
                <a:spcPct val="0"/>
              </a:spcBef>
              <a:buClr>
                <a:srgbClr val="4E8483"/>
              </a:buClr>
              <a:buFont typeface="Wingdings" pitchFamily="2" charset="2"/>
              <a:buChar char="Ø"/>
            </a:pPr>
            <a:r>
              <a:rPr lang="fr-FR" altLang="nl-BE" sz="900" dirty="0"/>
              <a:t>Économiser 60 % du carbone incorporé en conservant les structures existantes. Réduction de 38 % du carbone associé aux bâtiments.</a:t>
            </a:r>
            <a:endParaRPr lang="en-US" altLang="nl-BE" sz="900" dirty="0"/>
          </a:p>
        </p:txBody>
      </p:sp>
      <p:sp>
        <p:nvSpPr>
          <p:cNvPr id="37913" name="object 131">
            <a:extLst>
              <a:ext uri="{FF2B5EF4-FFF2-40B4-BE49-F238E27FC236}">
                <a16:creationId xmlns:a16="http://schemas.microsoft.com/office/drawing/2014/main" id="{9070375B-5E80-EFC7-BB36-2717028359EF}"/>
              </a:ext>
            </a:extLst>
          </p:cNvPr>
          <p:cNvSpPr txBox="1">
            <a:spLocks noChangeArrowheads="1"/>
          </p:cNvSpPr>
          <p:nvPr/>
        </p:nvSpPr>
        <p:spPr bwMode="auto">
          <a:xfrm>
            <a:off x="8502650" y="5045075"/>
            <a:ext cx="3100388" cy="1410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68541" rIns="0" bIns="0">
            <a:spAutoFit/>
          </a:bodyPr>
          <a:lstStyle>
            <a:lvl1pPr marL="177800" indent="-171450">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eaLnBrk="1" hangingPunct="1">
              <a:lnSpc>
                <a:spcPct val="140000"/>
              </a:lnSpc>
              <a:spcBef>
                <a:spcPct val="0"/>
              </a:spcBef>
              <a:buClr>
                <a:srgbClr val="4E8483"/>
              </a:buClr>
              <a:buFont typeface="Wingdings" pitchFamily="2" charset="2"/>
              <a:buChar char="Ø"/>
            </a:pPr>
            <a:r>
              <a:rPr lang="fr-FR" altLang="nl-BE" sz="900" dirty="0"/>
              <a:t>Les investisseurs paient des primes de valeur de 8 à 18 % pour les actifs respectueux de l'ESG. </a:t>
            </a:r>
          </a:p>
          <a:p>
            <a:pPr eaLnBrk="1" hangingPunct="1">
              <a:lnSpc>
                <a:spcPct val="140000"/>
              </a:lnSpc>
              <a:spcBef>
                <a:spcPct val="0"/>
              </a:spcBef>
              <a:buClr>
                <a:srgbClr val="4E8483"/>
              </a:buClr>
              <a:buFont typeface="Wingdings" pitchFamily="2" charset="2"/>
              <a:buChar char="Ø"/>
            </a:pPr>
            <a:r>
              <a:rPr lang="fr-FR" altLang="nl-BE" sz="900" dirty="0"/>
              <a:t>Les matériaux de construction ont une valeur résiduelle de 20 % à la fin de leur cycle de vie.</a:t>
            </a:r>
          </a:p>
          <a:p>
            <a:pPr eaLnBrk="1" hangingPunct="1">
              <a:lnSpc>
                <a:spcPct val="140000"/>
              </a:lnSpc>
              <a:spcBef>
                <a:spcPct val="0"/>
              </a:spcBef>
              <a:buClr>
                <a:srgbClr val="4E8483"/>
              </a:buClr>
              <a:buFont typeface="Wingdings" pitchFamily="2" charset="2"/>
              <a:buChar char="Ø"/>
            </a:pPr>
            <a:r>
              <a:rPr lang="fr-FR" altLang="nl-BE" sz="900" dirty="0"/>
              <a:t>Les locations écologiques génèrent des taux d'occupation plus élevés, de l'ordre de 18 %, et des primes de location de 2 à 8 %.</a:t>
            </a:r>
            <a:endParaRPr lang="en-US" altLang="nl-BE" sz="900" dirty="0"/>
          </a:p>
        </p:txBody>
      </p:sp>
      <p:sp>
        <p:nvSpPr>
          <p:cNvPr id="37914" name="object 131">
            <a:extLst>
              <a:ext uri="{FF2B5EF4-FFF2-40B4-BE49-F238E27FC236}">
                <a16:creationId xmlns:a16="http://schemas.microsoft.com/office/drawing/2014/main" id="{60BB202C-F2FC-0319-2B54-7387DA411BB9}"/>
              </a:ext>
            </a:extLst>
          </p:cNvPr>
          <p:cNvSpPr txBox="1">
            <a:spLocks noChangeArrowheads="1"/>
          </p:cNvSpPr>
          <p:nvPr/>
        </p:nvSpPr>
        <p:spPr bwMode="auto">
          <a:xfrm>
            <a:off x="4983163" y="5045075"/>
            <a:ext cx="2889250" cy="121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68541" rIns="0" bIns="0">
            <a:spAutoFit/>
          </a:bodyPr>
          <a:lstStyle>
            <a:lvl1pPr marL="177800" indent="-171450">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eaLnBrk="1" hangingPunct="1">
              <a:lnSpc>
                <a:spcPct val="140000"/>
              </a:lnSpc>
              <a:spcBef>
                <a:spcPct val="0"/>
              </a:spcBef>
              <a:buClr>
                <a:srgbClr val="4E8483"/>
              </a:buClr>
              <a:buFont typeface="Wingdings" pitchFamily="2" charset="2"/>
              <a:buChar char="Ø"/>
            </a:pPr>
            <a:r>
              <a:rPr lang="fr-FR" altLang="nl-BE" sz="900" dirty="0"/>
              <a:t>83% des propriétaires d'actifs s'attendent à une demande croissante de bâtiments durables de la part des locataires</a:t>
            </a:r>
          </a:p>
          <a:p>
            <a:pPr eaLnBrk="1" hangingPunct="1">
              <a:lnSpc>
                <a:spcPct val="140000"/>
              </a:lnSpc>
              <a:spcBef>
                <a:spcPct val="0"/>
              </a:spcBef>
              <a:buClr>
                <a:srgbClr val="4E8483"/>
              </a:buClr>
              <a:buFont typeface="Wingdings" pitchFamily="2" charset="2"/>
              <a:buChar char="Ø"/>
            </a:pPr>
            <a:r>
              <a:rPr lang="fr-FR" altLang="nl-BE" sz="900" dirty="0"/>
              <a:t>54% ont indiqué qu'ils allaient modifier leur stratégie de portefeuille en faveur de l'ESG / SDG</a:t>
            </a:r>
            <a:endParaRPr lang="en-US" altLang="nl-BE" sz="900" dirty="0"/>
          </a:p>
        </p:txBody>
      </p:sp>
      <p:cxnSp>
        <p:nvCxnSpPr>
          <p:cNvPr id="14" name="Straight Arrow Connector 13">
            <a:extLst>
              <a:ext uri="{FF2B5EF4-FFF2-40B4-BE49-F238E27FC236}">
                <a16:creationId xmlns:a16="http://schemas.microsoft.com/office/drawing/2014/main" id="{E11229CC-A3C6-9E0D-57F3-2EDECD81F41C}"/>
              </a:ext>
            </a:extLst>
          </p:cNvPr>
          <p:cNvCxnSpPr>
            <a:cxnSpLocks/>
          </p:cNvCxnSpPr>
          <p:nvPr/>
        </p:nvCxnSpPr>
        <p:spPr>
          <a:xfrm>
            <a:off x="725488" y="2625725"/>
            <a:ext cx="0" cy="750888"/>
          </a:xfrm>
          <a:prstGeom prst="straightConnector1">
            <a:avLst/>
          </a:prstGeom>
          <a:ln w="952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C727EE2-5003-0052-60A4-A7DA20B809D0}"/>
              </a:ext>
            </a:extLst>
          </p:cNvPr>
          <p:cNvCxnSpPr>
            <a:cxnSpLocks/>
          </p:cNvCxnSpPr>
          <p:nvPr/>
        </p:nvCxnSpPr>
        <p:spPr>
          <a:xfrm>
            <a:off x="725488" y="3808413"/>
            <a:ext cx="0" cy="1209675"/>
          </a:xfrm>
          <a:prstGeom prst="straightConnector1">
            <a:avLst/>
          </a:prstGeom>
          <a:ln w="952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37917" name="Graphic 22" descr="Leaf with solid fill">
            <a:extLst>
              <a:ext uri="{FF2B5EF4-FFF2-40B4-BE49-F238E27FC236}">
                <a16:creationId xmlns:a16="http://schemas.microsoft.com/office/drawing/2014/main" id="{C86ED3BF-87E7-D57A-52A2-EE90498020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9863" y="1425575"/>
            <a:ext cx="319087"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8" name="Graphic 24" descr="Clipboard with solid fill">
            <a:extLst>
              <a:ext uri="{FF2B5EF4-FFF2-40B4-BE49-F238E27FC236}">
                <a16:creationId xmlns:a16="http://schemas.microsoft.com/office/drawing/2014/main" id="{EB1D0E53-FF59-AFF0-E6C3-211ECFF890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3138" y="1428750"/>
            <a:ext cx="31908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9" name="Graphic 26" descr="Coins with solid fill">
            <a:extLst>
              <a:ext uri="{FF2B5EF4-FFF2-40B4-BE49-F238E27FC236}">
                <a16:creationId xmlns:a16="http://schemas.microsoft.com/office/drawing/2014/main" id="{37B90E92-9526-AC25-04F4-72B9C927A4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15613" y="1420813"/>
            <a:ext cx="40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21" name="Graphic 29" descr="Caret Down with solid fill">
            <a:extLst>
              <a:ext uri="{FF2B5EF4-FFF2-40B4-BE49-F238E27FC236}">
                <a16:creationId xmlns:a16="http://schemas.microsoft.com/office/drawing/2014/main" id="{251E440B-FCBE-E323-1088-B2EE3EB12D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92863" y="3182938"/>
            <a:ext cx="192087"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22" name="Graphic 30" descr="Caret Down with solid fill">
            <a:extLst>
              <a:ext uri="{FF2B5EF4-FFF2-40B4-BE49-F238E27FC236}">
                <a16:creationId xmlns:a16="http://schemas.microsoft.com/office/drawing/2014/main" id="{42CB69AF-3A12-232F-BBB7-C35DDBF029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26625" y="3182938"/>
            <a:ext cx="1905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23" name="Graphic 31" descr="Caret Down with solid fill">
            <a:extLst>
              <a:ext uri="{FF2B5EF4-FFF2-40B4-BE49-F238E27FC236}">
                <a16:creationId xmlns:a16="http://schemas.microsoft.com/office/drawing/2014/main" id="{84416A0B-97C3-E026-6126-EB5AEDF11B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24163" y="4865688"/>
            <a:ext cx="192087"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24" name="Graphic 32" descr="Caret Down with solid fill">
            <a:extLst>
              <a:ext uri="{FF2B5EF4-FFF2-40B4-BE49-F238E27FC236}">
                <a16:creationId xmlns:a16="http://schemas.microsoft.com/office/drawing/2014/main" id="{324AE0A5-9D01-93F0-EAA3-05F3F5B7B5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92863" y="4865688"/>
            <a:ext cx="192087"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25" name="Graphic 33" descr="Caret Down with solid fill">
            <a:extLst>
              <a:ext uri="{FF2B5EF4-FFF2-40B4-BE49-F238E27FC236}">
                <a16:creationId xmlns:a16="http://schemas.microsoft.com/office/drawing/2014/main" id="{EA070C78-1897-C2F4-DBF8-7CAEDF7176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26625" y="4865688"/>
            <a:ext cx="1905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 name="Straight Connector 34">
            <a:extLst>
              <a:ext uri="{FF2B5EF4-FFF2-40B4-BE49-F238E27FC236}">
                <a16:creationId xmlns:a16="http://schemas.microsoft.com/office/drawing/2014/main" id="{7A1B7FC9-1F7C-FE2C-E000-FC0F7C5C63FD}"/>
              </a:ext>
            </a:extLst>
          </p:cNvPr>
          <p:cNvCxnSpPr>
            <a:cxnSpLocks/>
          </p:cNvCxnSpPr>
          <p:nvPr/>
        </p:nvCxnSpPr>
        <p:spPr>
          <a:xfrm>
            <a:off x="4622800" y="1622425"/>
            <a:ext cx="15875" cy="46402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7D36D0A-10D1-0E68-79FA-05F5044E3E79}"/>
              </a:ext>
            </a:extLst>
          </p:cNvPr>
          <p:cNvCxnSpPr>
            <a:cxnSpLocks/>
          </p:cNvCxnSpPr>
          <p:nvPr/>
        </p:nvCxnSpPr>
        <p:spPr>
          <a:xfrm>
            <a:off x="8128000" y="1622425"/>
            <a:ext cx="14288" cy="46402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object 216">
            <a:extLst>
              <a:ext uri="{FF2B5EF4-FFF2-40B4-BE49-F238E27FC236}">
                <a16:creationId xmlns:a16="http://schemas.microsoft.com/office/drawing/2014/main" id="{FB787044-2F84-E68B-2E84-DC599B33E418}"/>
              </a:ext>
            </a:extLst>
          </p:cNvPr>
          <p:cNvSpPr txBox="1">
            <a:spLocks noChangeArrowheads="1"/>
          </p:cNvSpPr>
          <p:nvPr/>
        </p:nvSpPr>
        <p:spPr bwMode="auto">
          <a:xfrm>
            <a:off x="4983163" y="3425825"/>
            <a:ext cx="3101975" cy="63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68541" rIns="0" bIns="0">
            <a:spAutoFit/>
          </a:bodyPr>
          <a:lstStyle>
            <a:lvl1pPr marL="6350">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eaLnBrk="1" hangingPunct="1">
              <a:lnSpc>
                <a:spcPct val="140000"/>
              </a:lnSpc>
              <a:spcBef>
                <a:spcPct val="0"/>
              </a:spcBef>
              <a:buFontTx/>
              <a:buNone/>
            </a:pPr>
            <a:endParaRPr lang="en-US" altLang="nl-BE" sz="900" b="1" dirty="0"/>
          </a:p>
          <a:p>
            <a:pPr eaLnBrk="1" hangingPunct="1">
              <a:lnSpc>
                <a:spcPct val="140000"/>
              </a:lnSpc>
              <a:spcBef>
                <a:spcPct val="0"/>
              </a:spcBef>
              <a:buFontTx/>
              <a:buNone/>
            </a:pPr>
            <a:endParaRPr lang="en-US" altLang="nl-BE" sz="900" b="1" dirty="0"/>
          </a:p>
          <a:p>
            <a:pPr eaLnBrk="1" hangingPunct="1">
              <a:lnSpc>
                <a:spcPct val="140000"/>
              </a:lnSpc>
              <a:spcBef>
                <a:spcPct val="0"/>
              </a:spcBef>
              <a:buFontTx/>
              <a:buNone/>
            </a:pPr>
            <a:endParaRPr lang="nl-BE" altLang="nl-BE" sz="900" b="1" dirty="0"/>
          </a:p>
        </p:txBody>
      </p:sp>
      <p:sp>
        <p:nvSpPr>
          <p:cNvPr id="5" name="object 216">
            <a:extLst>
              <a:ext uri="{FF2B5EF4-FFF2-40B4-BE49-F238E27FC236}">
                <a16:creationId xmlns:a16="http://schemas.microsoft.com/office/drawing/2014/main" id="{7ECB0316-1297-DD6D-6FF0-BE57C92ED588}"/>
              </a:ext>
            </a:extLst>
          </p:cNvPr>
          <p:cNvSpPr txBox="1">
            <a:spLocks noChangeArrowheads="1"/>
          </p:cNvSpPr>
          <p:nvPr/>
        </p:nvSpPr>
        <p:spPr bwMode="auto">
          <a:xfrm>
            <a:off x="5079255" y="3662330"/>
            <a:ext cx="3101975" cy="1167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68541" rIns="0" bIns="0">
            <a:spAutoFit/>
          </a:bodyPr>
          <a:lstStyle>
            <a:lvl1pPr marL="6350">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r>
              <a:rPr lang="fr-BE" sz="900" dirty="0" err="1"/>
              <a:t>Madaster</a:t>
            </a:r>
            <a:r>
              <a:rPr lang="fr-BE" sz="900" dirty="0"/>
              <a:t> est une solution intégrale et une source de données fiable permettant aux propriétaires d’actifs et aux prestataires de services de construction de s’orienter et de s’orienter vers les réglementations et les normes de certification nationales et internationales actuelles et futures axées sur les ESG/ODD (BREEAM, etc.).</a:t>
            </a:r>
          </a:p>
        </p:txBody>
      </p:sp>
    </p:spTree>
    <p:extLst>
      <p:ext uri="{BB962C8B-B14F-4D97-AF65-F5344CB8AC3E}">
        <p14:creationId xmlns:p14="http://schemas.microsoft.com/office/powerpoint/2010/main" val="954602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9">
            <a:extLst>
              <a:ext uri="{FF2B5EF4-FFF2-40B4-BE49-F238E27FC236}">
                <a16:creationId xmlns:a16="http://schemas.microsoft.com/office/drawing/2014/main" id="{900BB3D7-3D48-3C4D-FDE2-55E45C100457}"/>
              </a:ext>
            </a:extLst>
          </p:cNvPr>
          <p:cNvSpPr>
            <a:spLocks noGrp="1" noChangeArrowheads="1"/>
          </p:cNvSpPr>
          <p:nvPr>
            <p:ph type="ctrTitle"/>
          </p:nvPr>
        </p:nvSpPr>
        <p:spPr>
          <a:xfrm>
            <a:off x="720725" y="720725"/>
            <a:ext cx="5614988" cy="1625600"/>
          </a:xfrm>
        </p:spPr>
        <p:txBody>
          <a:bodyPr>
            <a:normAutofit fontScale="90000"/>
          </a:bodyPr>
          <a:lstStyle/>
          <a:p>
            <a:pPr eaLnBrk="1" hangingPunct="1"/>
            <a:r>
              <a:rPr lang="en-US" altLang="nl-BE" dirty="0"/>
              <a:t>An international proven concept</a:t>
            </a:r>
            <a:br>
              <a:rPr lang="en-US" altLang="nl-BE" dirty="0"/>
            </a:br>
            <a:r>
              <a:rPr lang="en-US" altLang="nl-BE" sz="3100" i="1" dirty="0"/>
              <a:t>un concept </a:t>
            </a:r>
            <a:r>
              <a:rPr lang="en-US" altLang="nl-BE" sz="3100" i="1" dirty="0" err="1"/>
              <a:t>approuvé</a:t>
            </a:r>
            <a:r>
              <a:rPr lang="en-US" altLang="nl-BE" sz="3100" i="1" dirty="0"/>
              <a:t> </a:t>
            </a:r>
            <a:r>
              <a:rPr lang="en-US" altLang="nl-BE" sz="3100" i="1" dirty="0" err="1"/>
              <a:t>internationalement</a:t>
            </a:r>
            <a:endParaRPr lang="nl-BE" altLang="nl-BE" sz="3100" i="1" dirty="0"/>
          </a:p>
        </p:txBody>
      </p:sp>
      <p:sp>
        <p:nvSpPr>
          <p:cNvPr id="38914" name="Footer Placeholder 2">
            <a:extLst>
              <a:ext uri="{FF2B5EF4-FFF2-40B4-BE49-F238E27FC236}">
                <a16:creationId xmlns:a16="http://schemas.microsoft.com/office/drawing/2014/main" id="{5B0F01C5-9BD0-FDB7-E011-FEE52C16CE27}"/>
              </a:ext>
            </a:extLst>
          </p:cNvPr>
          <p:cNvSpPr>
            <a:spLocks noGrp="1" noChangeArrowheads="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fontAlgn="base">
              <a:lnSpc>
                <a:spcPct val="100000"/>
              </a:lnSpc>
              <a:spcBef>
                <a:spcPct val="0"/>
              </a:spcBef>
              <a:spcAft>
                <a:spcPct val="0"/>
              </a:spcAft>
              <a:buFontTx/>
              <a:buNone/>
            </a:pPr>
            <a:r>
              <a:rPr lang="nl-NL" altLang="nl-BE" sz="1200"/>
              <a:t>madaster.</a:t>
            </a:r>
          </a:p>
        </p:txBody>
      </p:sp>
      <p:sp>
        <p:nvSpPr>
          <p:cNvPr id="38915" name="Slide Number Placeholder 3">
            <a:extLst>
              <a:ext uri="{FF2B5EF4-FFF2-40B4-BE49-F238E27FC236}">
                <a16:creationId xmlns:a16="http://schemas.microsoft.com/office/drawing/2014/main" id="{ADAE6514-8AF2-9CA8-791E-536D61425C18}"/>
              </a:ext>
            </a:extLst>
          </p:cNvPr>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fontAlgn="base">
              <a:lnSpc>
                <a:spcPct val="100000"/>
              </a:lnSpc>
              <a:spcBef>
                <a:spcPct val="0"/>
              </a:spcBef>
              <a:spcAft>
                <a:spcPct val="0"/>
              </a:spcAft>
              <a:buFontTx/>
              <a:buNone/>
            </a:pPr>
            <a:fld id="{D33BD7C8-E102-1548-B928-3EAF17A7B333}" type="slidenum">
              <a:rPr lang="nl-NL" altLang="nl-BE" sz="1200" smtClean="0"/>
              <a:pPr fontAlgn="base">
                <a:lnSpc>
                  <a:spcPct val="100000"/>
                </a:lnSpc>
                <a:spcBef>
                  <a:spcPct val="0"/>
                </a:spcBef>
                <a:spcAft>
                  <a:spcPct val="0"/>
                </a:spcAft>
                <a:buFontTx/>
                <a:buNone/>
              </a:pPr>
              <a:t>8</a:t>
            </a:fld>
            <a:endParaRPr lang="nl-NL" altLang="nl-BE" sz="1200"/>
          </a:p>
        </p:txBody>
      </p:sp>
      <p:grpSp>
        <p:nvGrpSpPr>
          <p:cNvPr id="38916" name="Group 5">
            <a:extLst>
              <a:ext uri="{FF2B5EF4-FFF2-40B4-BE49-F238E27FC236}">
                <a16:creationId xmlns:a16="http://schemas.microsoft.com/office/drawing/2014/main" id="{85E1C05F-80A3-FE79-00E8-6E302237764D}"/>
              </a:ext>
            </a:extLst>
          </p:cNvPr>
          <p:cNvGrpSpPr>
            <a:grpSpLocks/>
          </p:cNvGrpSpPr>
          <p:nvPr/>
        </p:nvGrpSpPr>
        <p:grpSpPr bwMode="auto">
          <a:xfrm>
            <a:off x="808038" y="3011488"/>
            <a:ext cx="5070475" cy="2195512"/>
            <a:chOff x="1418958" y="2744954"/>
            <a:chExt cx="3912360" cy="1693883"/>
          </a:xfrm>
        </p:grpSpPr>
        <p:pic>
          <p:nvPicPr>
            <p:cNvPr id="18" name="Picture 2" descr="upload.wikimedia.org/wikipedia/commons/thumb/2/...">
              <a:extLst>
                <a:ext uri="{FF2B5EF4-FFF2-40B4-BE49-F238E27FC236}">
                  <a16:creationId xmlns:a16="http://schemas.microsoft.com/office/drawing/2014/main" id="{9A36C03B-68C5-6DB5-4BEF-5022DF5790BE}"/>
                </a:ext>
              </a:extLst>
            </p:cNvPr>
            <p:cNvPicPr>
              <a:picLocks noChangeAspect="1" noChangeArrowheads="1"/>
            </p:cNvPicPr>
            <p:nvPr/>
          </p:nvPicPr>
          <p:blipFill>
            <a:blip r:embed="rId2" cstate="email"/>
            <a:srcRect/>
            <a:stretch>
              <a:fillRect/>
            </a:stretch>
          </p:blipFill>
          <p:spPr bwMode="auto">
            <a:xfrm>
              <a:off x="1418958" y="2768458"/>
              <a:ext cx="1016413" cy="676376"/>
            </a:xfrm>
            <a:prstGeom prst="roundRect">
              <a:avLst>
                <a:gd name="adj" fmla="val 16667"/>
              </a:avLst>
            </a:prstGeom>
            <a:ln>
              <a:noFill/>
            </a:ln>
            <a:effectLst>
              <a:outerShdw blurRad="76200" dist="38100" dir="7800000" algn="tl" rotWithShape="0">
                <a:srgbClr val="000000">
                  <a:alpha val="40000"/>
                </a:srgbClr>
              </a:outerShdw>
            </a:effectLst>
          </p:spPr>
        </p:pic>
        <p:pic>
          <p:nvPicPr>
            <p:cNvPr id="19" name="Picture 6" descr="Zwitserland - Vlaggenparade">
              <a:extLst>
                <a:ext uri="{FF2B5EF4-FFF2-40B4-BE49-F238E27FC236}">
                  <a16:creationId xmlns:a16="http://schemas.microsoft.com/office/drawing/2014/main" id="{FC564B41-12CC-EDAF-A1A4-60672C5C44B4}"/>
                </a:ext>
              </a:extLst>
            </p:cNvPr>
            <p:cNvPicPr>
              <a:picLocks noChangeAspect="1" noChangeArrowheads="1"/>
            </p:cNvPicPr>
            <p:nvPr/>
          </p:nvPicPr>
          <p:blipFill>
            <a:blip r:embed="rId3" cstate="email"/>
            <a:srcRect/>
            <a:stretch>
              <a:fillRect/>
            </a:stretch>
          </p:blipFill>
          <p:spPr bwMode="auto">
            <a:xfrm>
              <a:off x="2867282" y="3739582"/>
              <a:ext cx="1014564" cy="676376"/>
            </a:xfrm>
            <a:prstGeom prst="roundRect">
              <a:avLst>
                <a:gd name="adj" fmla="val 16667"/>
              </a:avLst>
            </a:prstGeom>
            <a:ln>
              <a:noFill/>
            </a:ln>
            <a:effectLst>
              <a:outerShdw blurRad="76200" dist="38100" dir="7800000" algn="tl" rotWithShape="0">
                <a:srgbClr val="000000">
                  <a:alpha val="40000"/>
                </a:srgbClr>
              </a:outerShdw>
            </a:effectLst>
          </p:spPr>
        </p:pic>
        <p:pic>
          <p:nvPicPr>
            <p:cNvPr id="20" name="Picture 8" descr="Vlag van Duitsland - Wikipedia">
              <a:extLst>
                <a:ext uri="{FF2B5EF4-FFF2-40B4-BE49-F238E27FC236}">
                  <a16:creationId xmlns:a16="http://schemas.microsoft.com/office/drawing/2014/main" id="{367D9A27-64E3-00A5-F609-16425298F71C}"/>
                </a:ext>
              </a:extLst>
            </p:cNvPr>
            <p:cNvPicPr>
              <a:picLocks noChangeAspect="1" noChangeArrowheads="1"/>
            </p:cNvPicPr>
            <p:nvPr/>
          </p:nvPicPr>
          <p:blipFill>
            <a:blip r:embed="rId4" cstate="email"/>
            <a:srcRect/>
            <a:stretch>
              <a:fillRect/>
            </a:stretch>
          </p:blipFill>
          <p:spPr bwMode="auto">
            <a:xfrm>
              <a:off x="1418958" y="3755301"/>
              <a:ext cx="1016413" cy="676376"/>
            </a:xfrm>
            <a:prstGeom prst="roundRect">
              <a:avLst>
                <a:gd name="adj" fmla="val 16667"/>
              </a:avLst>
            </a:prstGeom>
            <a:ln>
              <a:noFill/>
            </a:ln>
            <a:effectLst>
              <a:outerShdw blurRad="76200" dist="38100" dir="7800000" algn="tl" rotWithShape="0">
                <a:srgbClr val="000000">
                  <a:alpha val="40000"/>
                </a:srgbClr>
              </a:outerShdw>
            </a:effectLst>
          </p:spPr>
        </p:pic>
        <p:pic>
          <p:nvPicPr>
            <p:cNvPr id="21" name="Picture 10" descr="Vlag van Noorwegen - Wikipedia">
              <a:extLst>
                <a:ext uri="{FF2B5EF4-FFF2-40B4-BE49-F238E27FC236}">
                  <a16:creationId xmlns:a16="http://schemas.microsoft.com/office/drawing/2014/main" id="{7067DDDD-8299-E8BA-1870-509F1F7A2E80}"/>
                </a:ext>
              </a:extLst>
            </p:cNvPr>
            <p:cNvPicPr>
              <a:picLocks noChangeAspect="1" noChangeArrowheads="1"/>
            </p:cNvPicPr>
            <p:nvPr/>
          </p:nvPicPr>
          <p:blipFill>
            <a:blip r:embed="rId5" cstate="email"/>
            <a:srcRect/>
            <a:stretch>
              <a:fillRect/>
            </a:stretch>
          </p:blipFill>
          <p:spPr bwMode="auto">
            <a:xfrm>
              <a:off x="4316754" y="2744954"/>
              <a:ext cx="1014564" cy="684046"/>
            </a:xfrm>
            <a:prstGeom prst="roundRect">
              <a:avLst>
                <a:gd name="adj" fmla="val 16667"/>
              </a:avLst>
            </a:prstGeom>
            <a:ln>
              <a:noFill/>
            </a:ln>
            <a:effectLst>
              <a:outerShdw blurRad="76200" dist="38100" dir="7800000" algn="tl" rotWithShape="0">
                <a:srgbClr val="000000">
                  <a:alpha val="40000"/>
                </a:srgbClr>
              </a:outerShdw>
            </a:effectLst>
          </p:spPr>
        </p:pic>
        <p:pic>
          <p:nvPicPr>
            <p:cNvPr id="22" name="Picture 12" descr="Vlag van België - Wikipedia">
              <a:extLst>
                <a:ext uri="{FF2B5EF4-FFF2-40B4-BE49-F238E27FC236}">
                  <a16:creationId xmlns:a16="http://schemas.microsoft.com/office/drawing/2014/main" id="{9550E90D-0247-E036-CAF2-33A3AD21D137}"/>
                </a:ext>
              </a:extLst>
            </p:cNvPr>
            <p:cNvPicPr>
              <a:picLocks noChangeAspect="1" noChangeArrowheads="1"/>
            </p:cNvPicPr>
            <p:nvPr/>
          </p:nvPicPr>
          <p:blipFill>
            <a:blip r:embed="rId6" cstate="email"/>
            <a:srcRect/>
            <a:stretch>
              <a:fillRect/>
            </a:stretch>
          </p:blipFill>
          <p:spPr bwMode="auto">
            <a:xfrm>
              <a:off x="2868780" y="2751899"/>
              <a:ext cx="1014564" cy="677101"/>
            </a:xfrm>
            <a:prstGeom prst="roundRect">
              <a:avLst>
                <a:gd name="adj" fmla="val 16667"/>
              </a:avLst>
            </a:prstGeom>
            <a:ln>
              <a:noFill/>
            </a:ln>
            <a:effectLst>
              <a:outerShdw blurRad="76200" dist="38100" dir="7800000" algn="tl" rotWithShape="0">
                <a:srgbClr val="000000">
                  <a:alpha val="40000"/>
                </a:srgbClr>
              </a:outerShdw>
            </a:effectLst>
          </p:spPr>
        </p:pic>
        <p:pic>
          <p:nvPicPr>
            <p:cNvPr id="23" name="Picture 14" descr="Vlag van Oostenrijk - Wikipedia">
              <a:extLst>
                <a:ext uri="{FF2B5EF4-FFF2-40B4-BE49-F238E27FC236}">
                  <a16:creationId xmlns:a16="http://schemas.microsoft.com/office/drawing/2014/main" id="{46386A5B-F1D6-689F-9508-2E673E5511CA}"/>
                </a:ext>
              </a:extLst>
            </p:cNvPr>
            <p:cNvPicPr>
              <a:picLocks noChangeAspect="1" noChangeArrowheads="1"/>
            </p:cNvPicPr>
            <p:nvPr/>
          </p:nvPicPr>
          <p:blipFill>
            <a:blip r:embed="rId7" cstate="email"/>
            <a:srcRect/>
            <a:stretch>
              <a:fillRect/>
            </a:stretch>
          </p:blipFill>
          <p:spPr bwMode="auto">
            <a:xfrm>
              <a:off x="4313757" y="3748141"/>
              <a:ext cx="1017561" cy="690696"/>
            </a:xfrm>
            <a:prstGeom prst="roundRect">
              <a:avLst>
                <a:gd name="adj" fmla="val 16667"/>
              </a:avLst>
            </a:prstGeom>
            <a:ln>
              <a:noFill/>
            </a:ln>
            <a:effectLst>
              <a:outerShdw blurRad="76200" dist="38100" dir="7800000" algn="tl" rotWithShape="0">
                <a:srgbClr val="000000">
                  <a:alpha val="40000"/>
                </a:srgbClr>
              </a:outerShdw>
            </a:effectLst>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BD6257A9-E89D-90DD-73EA-89F8ADD68051}"/>
              </a:ext>
            </a:extLst>
          </p:cNvPr>
          <p:cNvSpPr>
            <a:spLocks noGrp="1" noChangeArrowheads="1"/>
          </p:cNvSpPr>
          <p:nvPr>
            <p:ph type="ctrTitle"/>
          </p:nvPr>
        </p:nvSpPr>
        <p:spPr>
          <a:xfrm>
            <a:off x="6096000" y="2119313"/>
            <a:ext cx="5105400" cy="1627187"/>
          </a:xfrm>
        </p:spPr>
        <p:txBody>
          <a:bodyPr>
            <a:normAutofit fontScale="90000"/>
          </a:bodyPr>
          <a:lstStyle/>
          <a:p>
            <a:pPr eaLnBrk="1" hangingPunct="1"/>
            <a:r>
              <a:rPr lang="nl-BE" altLang="nl-BE" dirty="0"/>
              <a:t>H</a:t>
            </a:r>
            <a:r>
              <a:rPr lang="en-GB" altLang="nl-BE" dirty="0"/>
              <a:t>o</a:t>
            </a:r>
            <a:r>
              <a:rPr lang="nl-BE" altLang="nl-BE" dirty="0"/>
              <a:t>w </a:t>
            </a:r>
            <a:r>
              <a:rPr lang="nl-BE" altLang="nl-BE" dirty="0" err="1"/>
              <a:t>it</a:t>
            </a:r>
            <a:r>
              <a:rPr lang="nl-BE" altLang="nl-BE" dirty="0"/>
              <a:t> </a:t>
            </a:r>
            <a:r>
              <a:rPr lang="nl-BE" altLang="nl-BE" dirty="0" err="1"/>
              <a:t>works</a:t>
            </a:r>
            <a:br>
              <a:rPr lang="nl-BE" altLang="nl-BE" dirty="0"/>
            </a:br>
            <a:r>
              <a:rPr lang="nl-BE" altLang="nl-BE" i="1" dirty="0" err="1"/>
              <a:t>comment</a:t>
            </a:r>
            <a:r>
              <a:rPr lang="nl-BE" altLang="nl-BE" i="1" dirty="0"/>
              <a:t> </a:t>
            </a:r>
            <a:r>
              <a:rPr lang="nl-BE" altLang="nl-BE" i="1" dirty="0" err="1"/>
              <a:t>cela</a:t>
            </a:r>
            <a:r>
              <a:rPr lang="nl-BE" altLang="nl-BE" i="1" dirty="0"/>
              <a:t> </a:t>
            </a:r>
            <a:r>
              <a:rPr lang="nl-BE" altLang="nl-BE" i="1" dirty="0" err="1"/>
              <a:t>fonctionne</a:t>
            </a:r>
            <a:r>
              <a:rPr lang="nl-BE" altLang="nl-BE" i="1" dirty="0"/>
              <a:t>-</a:t>
            </a:r>
            <a:r>
              <a:rPr lang="nl-BE" altLang="nl-BE" i="1" dirty="0" err="1"/>
              <a:t>t-il</a:t>
            </a:r>
            <a:r>
              <a:rPr lang="nl-BE" altLang="nl-BE" i="1" dirty="0"/>
              <a:t> ?</a:t>
            </a:r>
          </a:p>
        </p:txBody>
      </p:sp>
      <p:sp>
        <p:nvSpPr>
          <p:cNvPr id="39938" name="Footer Placeholder 2">
            <a:extLst>
              <a:ext uri="{FF2B5EF4-FFF2-40B4-BE49-F238E27FC236}">
                <a16:creationId xmlns:a16="http://schemas.microsoft.com/office/drawing/2014/main" id="{1DA0576E-7059-4FE1-7FEC-2C0C265E37A7}"/>
              </a:ext>
            </a:extLst>
          </p:cNvPr>
          <p:cNvSpPr>
            <a:spLocks noGrp="1" noChangeArrowheads="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fontAlgn="base">
              <a:lnSpc>
                <a:spcPct val="100000"/>
              </a:lnSpc>
              <a:spcBef>
                <a:spcPct val="0"/>
              </a:spcBef>
              <a:spcAft>
                <a:spcPct val="0"/>
              </a:spcAft>
              <a:buFontTx/>
              <a:buNone/>
            </a:pPr>
            <a:r>
              <a:rPr lang="nl-NL" altLang="nl-BE" sz="1200">
                <a:solidFill>
                  <a:schemeClr val="bg1"/>
                </a:solidFill>
              </a:rPr>
              <a:t>madaster.</a:t>
            </a:r>
          </a:p>
        </p:txBody>
      </p:sp>
      <p:sp>
        <p:nvSpPr>
          <p:cNvPr id="39939" name="Slide Number Placeholder 3">
            <a:extLst>
              <a:ext uri="{FF2B5EF4-FFF2-40B4-BE49-F238E27FC236}">
                <a16:creationId xmlns:a16="http://schemas.microsoft.com/office/drawing/2014/main" id="{85F2F2B6-4301-AA44-2E51-6CD975ABCC87}"/>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a:lnSpc>
                <a:spcPct val="114000"/>
              </a:lnSpc>
              <a:spcBef>
                <a:spcPts val="1000"/>
              </a:spcBef>
              <a:buFont typeface="Arial" panose="020B0604020202020204" pitchFamily="34" charset="0"/>
              <a:buChar char="•"/>
              <a:defRPr sz="2800">
                <a:solidFill>
                  <a:schemeClr val="tx1"/>
                </a:solidFill>
                <a:latin typeface="Poppins" pitchFamily="2" charset="77"/>
                <a:ea typeface="Poppins" pitchFamily="2" charset="77"/>
                <a:cs typeface="Poppins" pitchFamily="2" charset="77"/>
              </a:defRPr>
            </a:lvl1pPr>
            <a:lvl2pPr marL="742950" indent="-285750">
              <a:lnSpc>
                <a:spcPct val="114000"/>
              </a:lnSpc>
              <a:spcBef>
                <a:spcPts val="500"/>
              </a:spcBef>
              <a:buFont typeface="Arial" panose="020B0604020202020204" pitchFamily="34" charset="0"/>
              <a:buChar char="•"/>
              <a:defRPr sz="2400">
                <a:solidFill>
                  <a:schemeClr val="tx1"/>
                </a:solidFill>
                <a:latin typeface="Poppins" pitchFamily="2" charset="77"/>
                <a:ea typeface="Poppins" pitchFamily="2" charset="77"/>
                <a:cs typeface="Poppins" pitchFamily="2" charset="77"/>
              </a:defRPr>
            </a:lvl2pPr>
            <a:lvl3pPr marL="1143000" indent="-228600">
              <a:lnSpc>
                <a:spcPct val="114000"/>
              </a:lnSpc>
              <a:spcBef>
                <a:spcPts val="500"/>
              </a:spcBef>
              <a:buFont typeface="Arial" panose="020B0604020202020204" pitchFamily="34" charset="0"/>
              <a:buChar char="•"/>
              <a:defRPr sz="2000">
                <a:solidFill>
                  <a:schemeClr val="tx1"/>
                </a:solidFill>
                <a:latin typeface="Poppins" pitchFamily="2" charset="77"/>
                <a:ea typeface="Poppins" pitchFamily="2" charset="77"/>
                <a:cs typeface="Poppins" pitchFamily="2" charset="77"/>
              </a:defRPr>
            </a:lvl3pPr>
            <a:lvl4pPr marL="16002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4pPr>
            <a:lvl5pPr marL="2057400" indent="-228600">
              <a:lnSpc>
                <a:spcPct val="114000"/>
              </a:lnSpc>
              <a:spcBef>
                <a:spcPts val="500"/>
              </a:spcBef>
              <a:buFont typeface="Arial" panose="020B0604020202020204" pitchFamily="34" charset="0"/>
              <a:buChar char="•"/>
              <a:defRPr>
                <a:solidFill>
                  <a:schemeClr val="tx1"/>
                </a:solidFill>
                <a:latin typeface="Poppins" pitchFamily="2" charset="77"/>
                <a:ea typeface="Poppins" pitchFamily="2" charset="77"/>
                <a:cs typeface="Poppins" pitchFamily="2" charset="77"/>
              </a:defRPr>
            </a:lvl5pPr>
            <a:lvl6pPr marL="25146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6pPr>
            <a:lvl7pPr marL="29718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7pPr>
            <a:lvl8pPr marL="34290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8pPr>
            <a:lvl9pPr marL="3886200" indent="-228600" eaLnBrk="0" fontAlgn="base" hangingPunct="0">
              <a:lnSpc>
                <a:spcPct val="114000"/>
              </a:lnSpc>
              <a:spcBef>
                <a:spcPts val="500"/>
              </a:spcBef>
              <a:spcAft>
                <a:spcPct val="0"/>
              </a:spcAft>
              <a:buFont typeface="Arial" panose="020B0604020202020204" pitchFamily="34" charset="0"/>
              <a:buChar char="•"/>
              <a:defRPr>
                <a:solidFill>
                  <a:schemeClr val="tx1"/>
                </a:solidFill>
                <a:latin typeface="Poppins" pitchFamily="2" charset="77"/>
                <a:ea typeface="Poppins" pitchFamily="2" charset="77"/>
                <a:cs typeface="Poppins" pitchFamily="2" charset="77"/>
              </a:defRPr>
            </a:lvl9pPr>
          </a:lstStyle>
          <a:p>
            <a:pPr fontAlgn="base">
              <a:lnSpc>
                <a:spcPct val="100000"/>
              </a:lnSpc>
              <a:spcBef>
                <a:spcPct val="0"/>
              </a:spcBef>
              <a:spcAft>
                <a:spcPct val="0"/>
              </a:spcAft>
              <a:buFontTx/>
              <a:buNone/>
            </a:pPr>
            <a:fld id="{0317E7EB-8831-9B4D-AA74-88CC2C6C75FC}" type="slidenum">
              <a:rPr lang="nl-NL" altLang="nl-BE" sz="1200" smtClean="0">
                <a:solidFill>
                  <a:schemeClr val="bg1"/>
                </a:solidFill>
              </a:rPr>
              <a:pPr fontAlgn="base">
                <a:lnSpc>
                  <a:spcPct val="100000"/>
                </a:lnSpc>
                <a:spcBef>
                  <a:spcPct val="0"/>
                </a:spcBef>
                <a:spcAft>
                  <a:spcPct val="0"/>
                </a:spcAft>
                <a:buFontTx/>
                <a:buNone/>
              </a:pPr>
              <a:t>9</a:t>
            </a:fld>
            <a:endParaRPr lang="nl-NL" altLang="nl-BE" sz="1200">
              <a:solidFill>
                <a:schemeClr val="bg1"/>
              </a:solidFill>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MIO_EK" val="3428"/>
  <p:tag name="MIO_GUID" val="777eab48-dfb5-47b9-bc12-86318cb2dfd8"/>
  <p:tag name="MIO_EK_DESIGN" val="672"/>
  <p:tag name="MIO_VERSION_DESIGN" val="03.06.2014 17:18:08"/>
  <p:tag name="MIO_DBID_DESIGN" val="04C3A4F6-43CB-4C77-973D-7C328AA5EC17"/>
  <p:tag name="MIO_EKGUID" val="47c280dd-b11d-4820-967d-4c1cba4839f1"/>
  <p:tag name="MIO_UPDATE" val="True"/>
  <p:tag name="MIO_VERSION" val="04.01.2018 10:45:25"/>
  <p:tag name="MIO_DBID" val="F91B0394-2DB4-4D5E-A007-7612FA556223"/>
  <p:tag name="MIO_LASTDOWNLOADED" val="26.11.2020 10:02:56"/>
  <p:tag name="MIO_OBJECTNAME" val="Arrow Timelines (2)"/>
  <p:tag name="MIO_LASTEDITORNAME" val="Anita Clauß"/>
</p:tagLst>
</file>

<file path=ppt/tags/tag3.xml><?xml version="1.0" encoding="utf-8"?>
<p:tagLst xmlns:a="http://schemas.openxmlformats.org/drawingml/2006/main" xmlns:r="http://schemas.openxmlformats.org/officeDocument/2006/relationships" xmlns:p="http://schemas.openxmlformats.org/presentationml/2006/main">
  <p:tag name="MIO_GUID" val="180e7fa6-a09f-4003-bf5c-eced2240f2bb"/>
  <p:tag name="MIO_EKGUID" val="525ae26d-ef6b-43ff-bfa6-83a1ba3b4997"/>
  <p:tag name="MIO_UPDATE" val="True"/>
  <p:tag name="MIO_VERSION" val="24.11.2015 17:21:05"/>
  <p:tag name="MIO_DBID" val="F91B0394-2DB4-4D5E-A007-7612FA556223"/>
  <p:tag name="MIO_LASTDOWNLOADED" val="29.10.2020 16:12:54"/>
  <p:tag name="MIO_OBJECTNAME" val="Hintergrund_16_9"/>
  <p:tag name="MIO_LASTEDITORNAME" val="Birgit Nebelung"/>
</p:tagLst>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MAD[DEF]-compressed" id="{1C7C7D73-E308-614A-A161-3CDA262053C9}" vid="{BD594047-6536-E346-BABA-97F02358A0B4}"/>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FF6582EA7372C41838D36D5931B7BEE" ma:contentTypeVersion="15" ma:contentTypeDescription="Create a new document." ma:contentTypeScope="" ma:versionID="f7e16d37ffceb8b859e19ca849286deb">
  <xsd:schema xmlns:xsd="http://www.w3.org/2001/XMLSchema" xmlns:xs="http://www.w3.org/2001/XMLSchema" xmlns:p="http://schemas.microsoft.com/office/2006/metadata/properties" xmlns:ns2="e3277342-4ca5-4b41-ae44-70c102348fc4" xmlns:ns3="b3d58bf2-e28e-4c48-aabe-37f02c4c486d" targetNamespace="http://schemas.microsoft.com/office/2006/metadata/properties" ma:root="true" ma:fieldsID="76faf44e38e35f874c943b98618fac51" ns2:_="" ns3:_="">
    <xsd:import namespace="e3277342-4ca5-4b41-ae44-70c102348fc4"/>
    <xsd:import namespace="b3d58bf2-e28e-4c48-aabe-37f02c4c486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277342-4ca5-4b41-ae44-70c102348f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0e23dca-4961-400b-a5b6-6a9d9b5e284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3d58bf2-e28e-4c48-aabe-37f02c4c486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c470197-5a93-4aa2-8051-f15918a1146d}" ma:internalName="TaxCatchAll" ma:showField="CatchAllData" ma:web="b3d58bf2-e28e-4c48-aabe-37f02c4c486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3277342-4ca5-4b41-ae44-70c102348fc4">
      <Terms xmlns="http://schemas.microsoft.com/office/infopath/2007/PartnerControls"/>
    </lcf76f155ced4ddcb4097134ff3c332f>
    <TaxCatchAll xmlns="b3d58bf2-e28e-4c48-aabe-37f02c4c486d" xsi:nil="true"/>
  </documentManagement>
</p:properties>
</file>

<file path=customXml/itemProps1.xml><?xml version="1.0" encoding="utf-8"?>
<ds:datastoreItem xmlns:ds="http://schemas.openxmlformats.org/officeDocument/2006/customXml" ds:itemID="{BC9B0091-DD72-4A8B-A9B6-3469E979C35F}">
  <ds:schemaRefs>
    <ds:schemaRef ds:uri="http://schemas.microsoft.com/sharepoint/v3/contenttype/forms"/>
  </ds:schemaRefs>
</ds:datastoreItem>
</file>

<file path=customXml/itemProps2.xml><?xml version="1.0" encoding="utf-8"?>
<ds:datastoreItem xmlns:ds="http://schemas.openxmlformats.org/officeDocument/2006/customXml" ds:itemID="{816931A2-F363-47A2-8104-804A2934C7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277342-4ca5-4b41-ae44-70c102348fc4"/>
    <ds:schemaRef ds:uri="b3d58bf2-e28e-4c48-aabe-37f02c4c48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A105C2B-0F07-444C-AB4E-EE908C74833C}">
  <ds:schemaRefs>
    <ds:schemaRef ds:uri="http://purl.org/dc/elements/1.1/"/>
    <ds:schemaRef ds:uri="http://www.w3.org/XML/1998/namespace"/>
    <ds:schemaRef ds:uri="http://purl.org/dc/dcmitype/"/>
    <ds:schemaRef ds:uri="http://schemas.microsoft.com/office/infopath/2007/PartnerControls"/>
    <ds:schemaRef ds:uri="http://schemas.microsoft.com/office/2006/metadata/properties"/>
    <ds:schemaRef ds:uri="http://schemas.microsoft.com/office/2006/documentManagement/types"/>
    <ds:schemaRef ds:uri="http://schemas.openxmlformats.org/package/2006/metadata/core-properties"/>
    <ds:schemaRef ds:uri="e3277342-4ca5-4b41-ae44-70c102348fc4"/>
    <ds:schemaRef ds:uri="b3d58bf2-e28e-4c48-aabe-37f02c4c486d"/>
    <ds:schemaRef ds:uri="http://purl.org/dc/terms/"/>
  </ds:schemaRefs>
</ds:datastoreItem>
</file>

<file path=docProps/app.xml><?xml version="1.0" encoding="utf-8"?>
<Properties xmlns="http://schemas.openxmlformats.org/officeDocument/2006/extended-properties" xmlns:vt="http://schemas.openxmlformats.org/officeDocument/2006/docPropsVTypes">
  <Template>Kantoorthema</Template>
  <TotalTime>4027</TotalTime>
  <Words>1700</Words>
  <Application>Microsoft Office PowerPoint</Application>
  <PresentationFormat>Grand écran</PresentationFormat>
  <Paragraphs>248</Paragraphs>
  <Slides>21</Slides>
  <Notes>2</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21</vt:i4>
      </vt:variant>
    </vt:vector>
  </HeadingPairs>
  <TitlesOfParts>
    <vt:vector size="34" baseType="lpstr">
      <vt:lpstr>Verdana</vt:lpstr>
      <vt:lpstr>Webdings</vt:lpstr>
      <vt:lpstr>Poppins</vt:lpstr>
      <vt:lpstr>Proxima Nova</vt:lpstr>
      <vt:lpstr>Poppins SemiBold</vt:lpstr>
      <vt:lpstr>Arial</vt:lpstr>
      <vt:lpstr>Poppins ExtraLight</vt:lpstr>
      <vt:lpstr>TUM Neue Helvetica 55 Regular</vt:lpstr>
      <vt:lpstr>Wingdings</vt:lpstr>
      <vt:lpstr>Times New Roman</vt:lpstr>
      <vt:lpstr>Microsoft Sans Serif</vt:lpstr>
      <vt:lpstr>Calibri</vt:lpstr>
      <vt:lpstr>Kantoorthema</vt:lpstr>
      <vt:lpstr>Madaster introduction</vt:lpstr>
      <vt:lpstr>It starts with registration,  it ends with value cela commence par l’enregistrement et se termine par une plus-value</vt:lpstr>
      <vt:lpstr>Présentation PowerPoint</vt:lpstr>
      <vt:lpstr>The global online register for materials and products l’enregistrement en ligne global des matériaux et des produits</vt:lpstr>
      <vt:lpstr>For infrastructure &amp; real estate pour l’infrastructure et l’immobilier</vt:lpstr>
      <vt:lpstr>“What’s  in  it   for   the user?” </vt:lpstr>
      <vt:lpstr>“qu’en est-il pour l’utilisateur ?” </vt:lpstr>
      <vt:lpstr>An international proven concept un concept approuvé internationalement</vt:lpstr>
      <vt:lpstr>How it works comment cela fonctionne-t-il ?</vt:lpstr>
      <vt:lpstr>We love to connect  to the (local) ecosystem nous aimons nous connecter à l’écosystème (local)</vt:lpstr>
      <vt:lpstr>Présentation PowerPoint</vt:lpstr>
      <vt:lpstr>Présentation PowerPoint</vt:lpstr>
      <vt:lpstr>Présentation PowerPoint</vt:lpstr>
      <vt:lpstr>Material Passport / passeport produit</vt:lpstr>
      <vt:lpstr>Carbon Risk Real Estate Monitor moniteur immobilier du risque carbone</vt:lpstr>
      <vt:lpstr>Whole Life Carbon Reporting Rapport sur le carbone sur la durée de vie </vt:lpstr>
      <vt:lpstr>Renovation</vt:lpstr>
      <vt:lpstr>Portfolio reporting</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RecAp Selection Day</dc:title>
  <dc:creator>Vincent Verbruggen</dc:creator>
  <cp:lastModifiedBy>Cécile Everaert</cp:lastModifiedBy>
  <cp:revision>44</cp:revision>
  <dcterms:created xsi:type="dcterms:W3CDTF">2022-09-26T09:06:31Z</dcterms:created>
  <dcterms:modified xsi:type="dcterms:W3CDTF">2024-04-28T09:09:22Z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0x0101009FF6582EA7372C41838D36D5931B7BEE</vt:lpwstr>
  </property>
</Properties>
</file>